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4"/>
  </p:notesMasterIdLst>
  <p:sldIdLst>
    <p:sldId id="256" r:id="rId2"/>
    <p:sldId id="257" r:id="rId3"/>
    <p:sldId id="274" r:id="rId4"/>
    <p:sldId id="265" r:id="rId5"/>
    <p:sldId id="270" r:id="rId6"/>
    <p:sldId id="272" r:id="rId7"/>
    <p:sldId id="261" r:id="rId8"/>
    <p:sldId id="267" r:id="rId9"/>
    <p:sldId id="273" r:id="rId10"/>
    <p:sldId id="271" r:id="rId11"/>
    <p:sldId id="263"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0D9"/>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CBE18-E734-FBE4-7FF9-1AE2B6CE10FA}" v="36" dt="2022-10-18T12:21:45.071"/>
    <p1510:client id="{0884A9E5-4754-CB35-6B87-41B8B1C21E3A}" v="443" dt="2022-10-18T10:22:39.562"/>
    <p1510:client id="{0E8658F0-C78E-6B11-31C2-9C9C1A8B923A}" v="544" dt="2022-10-18T11:40:41.746"/>
    <p1510:client id="{142BFEB0-59DC-FB73-D6EC-B6FE20786A5C}" v="3270" dt="2022-10-18T12:29:24.679"/>
    <p1510:client id="{21023F22-4584-4CF8-A28C-FAD9F1E1A046}" v="1024" dt="2022-10-18T07:56:41.761"/>
    <p1510:client id="{2150CFD2-9DCD-5037-05DE-4420348C8562}" v="231" dt="2022-10-18T10:29:32.375"/>
    <p1510:client id="{521E77A9-F665-B168-186B-42F9538EE7E5}" v="1340" dt="2022-10-18T12:49:58.659"/>
    <p1510:client id="{9DB6609E-0FBD-1F2E-E3FF-897CB138C270}" v="517" dt="2022-10-18T12:17:38.676"/>
    <p1510:client id="{A7CDC4FC-3E6E-4D2C-AE71-E7BF31665B16}" v="2" dt="2022-10-18T09:19:26.421"/>
    <p1510:client id="{B1A26D2F-AF5E-2636-797D-E9BE53A7A3C1}" v="71" dt="2022-10-18T13:14:15.306"/>
    <p1510:client id="{B564ABAA-918F-B19F-7770-E45FE09F3E8C}" v="61" dt="2022-10-18T13:09:17.187"/>
    <p1510:client id="{B5AB449E-4F75-41CB-8215-2E1246F768A0}" v="2263" dt="2022-10-18T13:13:16.370"/>
    <p1510:client id="{C76F71C6-2DA5-46F6-B459-1397FAE15BD3}" v="353" dt="2022-10-18T11:25:55.779"/>
    <p1510:client id="{CEE6950F-8A0B-4274-8193-B32591A969D9}" v="902" dt="2022-10-18T06:39:36.551"/>
    <p1510:client id="{E19FE944-F1CC-F4F9-5502-FE366FFAE48E}" v="454" dt="2022-10-18T11:45:13.392"/>
    <p1510:client id="{E30BED2B-A7A6-A32B-3706-8A6AA61DBE6F}" v="836" dt="2022-10-18T11:24:32.944"/>
    <p1510:client id="{E39C597D-E69F-969D-7ADB-D4D25A6BD812}" v="405" dt="2022-10-18T09:19:41.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02843E-9B83-4192-8A60-CADB468F69A6}" type="doc">
      <dgm:prSet loTypeId="urn:microsoft.com/office/officeart/2005/8/layout/hProcess4" loCatId="process" qsTypeId="urn:microsoft.com/office/officeart/2005/8/quickstyle/simple5" qsCatId="simple" csTypeId="urn:microsoft.com/office/officeart/2005/8/colors/colorful5" csCatId="colorful" phldr="1"/>
      <dgm:spPr/>
    </dgm:pt>
    <dgm:pt modelId="{2BAB0232-E15C-401A-B9BF-FD387E9591C4}">
      <dgm:prSet phldr="0"/>
      <dgm:spPr/>
      <dgm:t>
        <a:bodyPr/>
        <a:lstStyle/>
        <a:p>
          <a:pPr rtl="0"/>
          <a:r>
            <a:rPr lang="en-US"/>
            <a:t>Removing Stop Words</a:t>
          </a:r>
          <a:r>
            <a:rPr lang="en-US">
              <a:latin typeface="Calibri Light" panose="020F0302020204030204"/>
            </a:rPr>
            <a:t> and additional terms</a:t>
          </a:r>
          <a:endParaRPr lang="en-US"/>
        </a:p>
      </dgm:t>
    </dgm:pt>
    <dgm:pt modelId="{BD2DA98F-80D6-40F8-937F-20E8D29FEDFE}" type="parTrans" cxnId="{46A4459D-A13B-476E-9833-88A99D6684F7}">
      <dgm:prSet/>
      <dgm:spPr/>
    </dgm:pt>
    <dgm:pt modelId="{2B853124-5CB4-4062-8371-3DD4D43FD324}" type="sibTrans" cxnId="{46A4459D-A13B-476E-9833-88A99D6684F7}">
      <dgm:prSet/>
      <dgm:spPr/>
      <dgm:t>
        <a:bodyPr/>
        <a:lstStyle/>
        <a:p>
          <a:endParaRPr lang="en-US"/>
        </a:p>
      </dgm:t>
    </dgm:pt>
    <dgm:pt modelId="{867E84D2-BD1E-468C-A27A-39DD508CBB24}">
      <dgm:prSet phldr="0"/>
      <dgm:spPr/>
      <dgm:t>
        <a:bodyPr/>
        <a:lstStyle/>
        <a:p>
          <a:pPr rtl="0"/>
          <a:r>
            <a:rPr lang="en-US">
              <a:latin typeface="Calibri Light" panose="020F0302020204030204"/>
            </a:rPr>
            <a:t>Tokenization (using TF-IDF trigrams for LDA)</a:t>
          </a:r>
        </a:p>
      </dgm:t>
    </dgm:pt>
    <dgm:pt modelId="{D7AB11A4-4E1A-425F-8769-9425A40B89D5}" type="parTrans" cxnId="{F94E3675-A783-4B9B-9B2A-78F9183F28FC}">
      <dgm:prSet/>
      <dgm:spPr/>
    </dgm:pt>
    <dgm:pt modelId="{72A62336-4439-4D6F-B974-192C8CE276A6}" type="sibTrans" cxnId="{F94E3675-A783-4B9B-9B2A-78F9183F28FC}">
      <dgm:prSet/>
      <dgm:spPr/>
    </dgm:pt>
    <dgm:pt modelId="{B0BAF95D-360D-4503-BAF3-F92015422374}">
      <dgm:prSet phldr="0"/>
      <dgm:spPr/>
      <dgm:t>
        <a:bodyPr/>
        <a:lstStyle/>
        <a:p>
          <a:r>
            <a:rPr lang="en-US">
              <a:latin typeface="Calibri Light" panose="020F0302020204030204"/>
            </a:rPr>
            <a:t>Extracting</a:t>
          </a:r>
          <a:r>
            <a:rPr lang="en-US"/>
            <a:t> sentences from raw transcript text files</a:t>
          </a:r>
        </a:p>
      </dgm:t>
    </dgm:pt>
    <dgm:pt modelId="{B5E328EA-5DBA-4794-9786-B509CFA492FB}" type="parTrans" cxnId="{009B215F-283D-40F7-BB19-208D4EB8B25E}">
      <dgm:prSet/>
      <dgm:spPr/>
    </dgm:pt>
    <dgm:pt modelId="{29E5A021-4C83-4D1C-AB47-28D8E1973640}" type="sibTrans" cxnId="{009B215F-283D-40F7-BB19-208D4EB8B25E}">
      <dgm:prSet/>
      <dgm:spPr/>
      <dgm:t>
        <a:bodyPr/>
        <a:lstStyle/>
        <a:p>
          <a:endParaRPr lang="en-US"/>
        </a:p>
      </dgm:t>
    </dgm:pt>
    <dgm:pt modelId="{F52CB087-200F-4450-82B6-9EDE820FEFB0}">
      <dgm:prSet phldr="0"/>
      <dgm:spPr/>
      <dgm:t>
        <a:bodyPr/>
        <a:lstStyle/>
        <a:p>
          <a:pPr rtl="0"/>
          <a:r>
            <a:rPr lang="en-US"/>
            <a:t>Lemmatization</a:t>
          </a:r>
        </a:p>
      </dgm:t>
    </dgm:pt>
    <dgm:pt modelId="{84F0493E-5F87-4FBD-99CF-EA30B94EBDD5}" type="parTrans" cxnId="{5345A610-DB89-45DD-AD92-3B48994B7164}">
      <dgm:prSet/>
      <dgm:spPr/>
    </dgm:pt>
    <dgm:pt modelId="{BCB11B31-DC5D-410A-8B62-8DDDDD959D30}" type="sibTrans" cxnId="{5345A610-DB89-45DD-AD92-3B48994B7164}">
      <dgm:prSet/>
      <dgm:spPr/>
      <dgm:t>
        <a:bodyPr/>
        <a:lstStyle/>
        <a:p>
          <a:endParaRPr lang="en-US"/>
        </a:p>
      </dgm:t>
    </dgm:pt>
    <dgm:pt modelId="{C276D4B0-E0CD-45CC-9A2A-F833A8179403}" type="pres">
      <dgm:prSet presAssocID="{B602843E-9B83-4192-8A60-CADB468F69A6}" presName="Name0" presStyleCnt="0">
        <dgm:presLayoutVars>
          <dgm:dir/>
          <dgm:animLvl val="lvl"/>
          <dgm:resizeHandles val="exact"/>
        </dgm:presLayoutVars>
      </dgm:prSet>
      <dgm:spPr/>
    </dgm:pt>
    <dgm:pt modelId="{8FD0E8C8-2688-4A02-8003-BD253FB980AE}" type="pres">
      <dgm:prSet presAssocID="{B602843E-9B83-4192-8A60-CADB468F69A6}" presName="tSp" presStyleCnt="0"/>
      <dgm:spPr/>
    </dgm:pt>
    <dgm:pt modelId="{0F3BC8FD-8BFE-465D-A5E9-7031B77FFA8E}" type="pres">
      <dgm:prSet presAssocID="{B602843E-9B83-4192-8A60-CADB468F69A6}" presName="bSp" presStyleCnt="0"/>
      <dgm:spPr/>
    </dgm:pt>
    <dgm:pt modelId="{B92CF597-C93B-4C65-B9EE-21907750254E}" type="pres">
      <dgm:prSet presAssocID="{B602843E-9B83-4192-8A60-CADB468F69A6}" presName="process" presStyleCnt="0"/>
      <dgm:spPr/>
    </dgm:pt>
    <dgm:pt modelId="{6C3769CC-73EA-4326-930D-23DBE47001CA}" type="pres">
      <dgm:prSet presAssocID="{B0BAF95D-360D-4503-BAF3-F92015422374}" presName="composite1" presStyleCnt="0"/>
      <dgm:spPr/>
    </dgm:pt>
    <dgm:pt modelId="{BE5AA87C-045D-4EC6-8D9B-DF77044BE95E}" type="pres">
      <dgm:prSet presAssocID="{B0BAF95D-360D-4503-BAF3-F92015422374}" presName="dummyNode1" presStyleLbl="node1" presStyleIdx="0" presStyleCnt="4"/>
      <dgm:spPr/>
    </dgm:pt>
    <dgm:pt modelId="{9921A928-00A6-4F58-9745-B0BD651A4897}" type="pres">
      <dgm:prSet presAssocID="{B0BAF95D-360D-4503-BAF3-F92015422374}" presName="childNode1" presStyleLbl="bgAcc1" presStyleIdx="0" presStyleCnt="4">
        <dgm:presLayoutVars>
          <dgm:bulletEnabled val="1"/>
        </dgm:presLayoutVars>
      </dgm:prSet>
      <dgm:spPr/>
    </dgm:pt>
    <dgm:pt modelId="{D19774B1-C4CA-461F-B465-44F4A84578AB}" type="pres">
      <dgm:prSet presAssocID="{B0BAF95D-360D-4503-BAF3-F92015422374}" presName="childNode1tx" presStyleLbl="bgAcc1" presStyleIdx="0" presStyleCnt="4">
        <dgm:presLayoutVars>
          <dgm:bulletEnabled val="1"/>
        </dgm:presLayoutVars>
      </dgm:prSet>
      <dgm:spPr/>
    </dgm:pt>
    <dgm:pt modelId="{D9ED5ADE-9A96-4C04-8E84-42DC1D8347C2}" type="pres">
      <dgm:prSet presAssocID="{B0BAF95D-360D-4503-BAF3-F92015422374}" presName="parentNode1" presStyleLbl="node1" presStyleIdx="0" presStyleCnt="4">
        <dgm:presLayoutVars>
          <dgm:chMax val="1"/>
          <dgm:bulletEnabled val="1"/>
        </dgm:presLayoutVars>
      </dgm:prSet>
      <dgm:spPr/>
    </dgm:pt>
    <dgm:pt modelId="{4CE6CFC4-C5AF-461A-88E3-F00EF1408F7E}" type="pres">
      <dgm:prSet presAssocID="{B0BAF95D-360D-4503-BAF3-F92015422374}" presName="connSite1" presStyleCnt="0"/>
      <dgm:spPr/>
    </dgm:pt>
    <dgm:pt modelId="{A7BFD60B-D328-439A-8CE2-A9975F502068}" type="pres">
      <dgm:prSet presAssocID="{29E5A021-4C83-4D1C-AB47-28D8E1973640}" presName="Name9" presStyleLbl="sibTrans2D1" presStyleIdx="0" presStyleCnt="3"/>
      <dgm:spPr/>
    </dgm:pt>
    <dgm:pt modelId="{9BC090F5-AC12-4302-982B-499A1B068705}" type="pres">
      <dgm:prSet presAssocID="{2BAB0232-E15C-401A-B9BF-FD387E9591C4}" presName="composite2" presStyleCnt="0"/>
      <dgm:spPr/>
    </dgm:pt>
    <dgm:pt modelId="{F67D2A0B-D4F1-4C16-9940-425D259D21F9}" type="pres">
      <dgm:prSet presAssocID="{2BAB0232-E15C-401A-B9BF-FD387E9591C4}" presName="dummyNode2" presStyleLbl="node1" presStyleIdx="0" presStyleCnt="4"/>
      <dgm:spPr/>
    </dgm:pt>
    <dgm:pt modelId="{8F711DA3-7F8B-423F-BDBE-23F7AFAA7E12}" type="pres">
      <dgm:prSet presAssocID="{2BAB0232-E15C-401A-B9BF-FD387E9591C4}" presName="childNode2" presStyleLbl="bgAcc1" presStyleIdx="1" presStyleCnt="4">
        <dgm:presLayoutVars>
          <dgm:bulletEnabled val="1"/>
        </dgm:presLayoutVars>
      </dgm:prSet>
      <dgm:spPr/>
    </dgm:pt>
    <dgm:pt modelId="{0097B4A1-7D01-486B-ADB7-0CB69BCA7386}" type="pres">
      <dgm:prSet presAssocID="{2BAB0232-E15C-401A-B9BF-FD387E9591C4}" presName="childNode2tx" presStyleLbl="bgAcc1" presStyleIdx="1" presStyleCnt="4">
        <dgm:presLayoutVars>
          <dgm:bulletEnabled val="1"/>
        </dgm:presLayoutVars>
      </dgm:prSet>
      <dgm:spPr/>
    </dgm:pt>
    <dgm:pt modelId="{154E460F-1C43-4DA5-AB90-9671E66D43A7}" type="pres">
      <dgm:prSet presAssocID="{2BAB0232-E15C-401A-B9BF-FD387E9591C4}" presName="parentNode2" presStyleLbl="node1" presStyleIdx="1" presStyleCnt="4">
        <dgm:presLayoutVars>
          <dgm:chMax val="0"/>
          <dgm:bulletEnabled val="1"/>
        </dgm:presLayoutVars>
      </dgm:prSet>
      <dgm:spPr/>
    </dgm:pt>
    <dgm:pt modelId="{6E81685F-0EE5-4947-B560-BFA3131E99CA}" type="pres">
      <dgm:prSet presAssocID="{2BAB0232-E15C-401A-B9BF-FD387E9591C4}" presName="connSite2" presStyleCnt="0"/>
      <dgm:spPr/>
    </dgm:pt>
    <dgm:pt modelId="{7D9F2A71-CAE3-4507-B0F2-4548DCCECD49}" type="pres">
      <dgm:prSet presAssocID="{2B853124-5CB4-4062-8371-3DD4D43FD324}" presName="Name18" presStyleLbl="sibTrans2D1" presStyleIdx="1" presStyleCnt="3"/>
      <dgm:spPr/>
    </dgm:pt>
    <dgm:pt modelId="{2F17A783-9712-4267-9803-25038572F809}" type="pres">
      <dgm:prSet presAssocID="{F52CB087-200F-4450-82B6-9EDE820FEFB0}" presName="composite1" presStyleCnt="0"/>
      <dgm:spPr/>
    </dgm:pt>
    <dgm:pt modelId="{CBC71466-64CB-4D10-AEDC-3002280AB290}" type="pres">
      <dgm:prSet presAssocID="{F52CB087-200F-4450-82B6-9EDE820FEFB0}" presName="dummyNode1" presStyleLbl="node1" presStyleIdx="1" presStyleCnt="4"/>
      <dgm:spPr/>
    </dgm:pt>
    <dgm:pt modelId="{275BB837-CE3A-4EBA-A9FC-65A2311BF1F4}" type="pres">
      <dgm:prSet presAssocID="{F52CB087-200F-4450-82B6-9EDE820FEFB0}" presName="childNode1" presStyleLbl="bgAcc1" presStyleIdx="2" presStyleCnt="4">
        <dgm:presLayoutVars>
          <dgm:bulletEnabled val="1"/>
        </dgm:presLayoutVars>
      </dgm:prSet>
      <dgm:spPr/>
    </dgm:pt>
    <dgm:pt modelId="{AA257385-5F7D-44C2-8AEF-7F0840C7FA8B}" type="pres">
      <dgm:prSet presAssocID="{F52CB087-200F-4450-82B6-9EDE820FEFB0}" presName="childNode1tx" presStyleLbl="bgAcc1" presStyleIdx="2" presStyleCnt="4">
        <dgm:presLayoutVars>
          <dgm:bulletEnabled val="1"/>
        </dgm:presLayoutVars>
      </dgm:prSet>
      <dgm:spPr/>
    </dgm:pt>
    <dgm:pt modelId="{CF9343DE-8DB8-4F1C-92F8-389DAED5F4BF}" type="pres">
      <dgm:prSet presAssocID="{F52CB087-200F-4450-82B6-9EDE820FEFB0}" presName="parentNode1" presStyleLbl="node1" presStyleIdx="2" presStyleCnt="4">
        <dgm:presLayoutVars>
          <dgm:chMax val="1"/>
          <dgm:bulletEnabled val="1"/>
        </dgm:presLayoutVars>
      </dgm:prSet>
      <dgm:spPr/>
    </dgm:pt>
    <dgm:pt modelId="{DC61984E-8E68-43F6-A693-3A57227C0B63}" type="pres">
      <dgm:prSet presAssocID="{F52CB087-200F-4450-82B6-9EDE820FEFB0}" presName="connSite1" presStyleCnt="0"/>
      <dgm:spPr/>
    </dgm:pt>
    <dgm:pt modelId="{B4AEB6FF-2A8B-4756-8E01-8EE9CCAFD86C}" type="pres">
      <dgm:prSet presAssocID="{BCB11B31-DC5D-410A-8B62-8DDDDD959D30}" presName="Name9" presStyleLbl="sibTrans2D1" presStyleIdx="2" presStyleCnt="3"/>
      <dgm:spPr/>
    </dgm:pt>
    <dgm:pt modelId="{BF8C78E7-1BB8-43BF-BD14-A6CDBCA3CB56}" type="pres">
      <dgm:prSet presAssocID="{867E84D2-BD1E-468C-A27A-39DD508CBB24}" presName="composite2" presStyleCnt="0"/>
      <dgm:spPr/>
    </dgm:pt>
    <dgm:pt modelId="{2B198CAD-C0F5-41E2-A7D5-195852201F27}" type="pres">
      <dgm:prSet presAssocID="{867E84D2-BD1E-468C-A27A-39DD508CBB24}" presName="dummyNode2" presStyleLbl="node1" presStyleIdx="2" presStyleCnt="4"/>
      <dgm:spPr/>
    </dgm:pt>
    <dgm:pt modelId="{D3583991-F030-4A5D-8BA1-D42C0F1CAC03}" type="pres">
      <dgm:prSet presAssocID="{867E84D2-BD1E-468C-A27A-39DD508CBB24}" presName="childNode2" presStyleLbl="bgAcc1" presStyleIdx="3" presStyleCnt="4">
        <dgm:presLayoutVars>
          <dgm:bulletEnabled val="1"/>
        </dgm:presLayoutVars>
      </dgm:prSet>
      <dgm:spPr/>
    </dgm:pt>
    <dgm:pt modelId="{7DF693EB-F581-49C1-9AC7-BC087F0BC9AE}" type="pres">
      <dgm:prSet presAssocID="{867E84D2-BD1E-468C-A27A-39DD508CBB24}" presName="childNode2tx" presStyleLbl="bgAcc1" presStyleIdx="3" presStyleCnt="4">
        <dgm:presLayoutVars>
          <dgm:bulletEnabled val="1"/>
        </dgm:presLayoutVars>
      </dgm:prSet>
      <dgm:spPr/>
    </dgm:pt>
    <dgm:pt modelId="{7F4BFAFE-2E32-43A2-8A46-05C3C6E01576}" type="pres">
      <dgm:prSet presAssocID="{867E84D2-BD1E-468C-A27A-39DD508CBB24}" presName="parentNode2" presStyleLbl="node1" presStyleIdx="3" presStyleCnt="4">
        <dgm:presLayoutVars>
          <dgm:chMax val="0"/>
          <dgm:bulletEnabled val="1"/>
        </dgm:presLayoutVars>
      </dgm:prSet>
      <dgm:spPr/>
    </dgm:pt>
    <dgm:pt modelId="{6B52B03A-EC56-4003-B7FD-669D8D12E22A}" type="pres">
      <dgm:prSet presAssocID="{867E84D2-BD1E-468C-A27A-39DD508CBB24}" presName="connSite2" presStyleCnt="0"/>
      <dgm:spPr/>
    </dgm:pt>
  </dgm:ptLst>
  <dgm:cxnLst>
    <dgm:cxn modelId="{5345A610-DB89-45DD-AD92-3B48994B7164}" srcId="{B602843E-9B83-4192-8A60-CADB468F69A6}" destId="{F52CB087-200F-4450-82B6-9EDE820FEFB0}" srcOrd="2" destOrd="0" parTransId="{84F0493E-5F87-4FBD-99CF-EA30B94EBDD5}" sibTransId="{BCB11B31-DC5D-410A-8B62-8DDDDD959D30}"/>
    <dgm:cxn modelId="{24CFC11D-0A57-4381-A841-DFF808A2554A}" type="presOf" srcId="{BCB11B31-DC5D-410A-8B62-8DDDDD959D30}" destId="{B4AEB6FF-2A8B-4756-8E01-8EE9CCAFD86C}" srcOrd="0" destOrd="0" presId="urn:microsoft.com/office/officeart/2005/8/layout/hProcess4"/>
    <dgm:cxn modelId="{25AB0335-8B00-422C-98B0-2AD98A293DCD}" type="presOf" srcId="{F52CB087-200F-4450-82B6-9EDE820FEFB0}" destId="{CF9343DE-8DB8-4F1C-92F8-389DAED5F4BF}" srcOrd="0" destOrd="0" presId="urn:microsoft.com/office/officeart/2005/8/layout/hProcess4"/>
    <dgm:cxn modelId="{5AF02535-BABF-4953-9B77-1AD24BA3AF88}" type="presOf" srcId="{867E84D2-BD1E-468C-A27A-39DD508CBB24}" destId="{7F4BFAFE-2E32-43A2-8A46-05C3C6E01576}" srcOrd="0" destOrd="0" presId="urn:microsoft.com/office/officeart/2005/8/layout/hProcess4"/>
    <dgm:cxn modelId="{009B215F-283D-40F7-BB19-208D4EB8B25E}" srcId="{B602843E-9B83-4192-8A60-CADB468F69A6}" destId="{B0BAF95D-360D-4503-BAF3-F92015422374}" srcOrd="0" destOrd="0" parTransId="{B5E328EA-5DBA-4794-9786-B509CFA492FB}" sibTransId="{29E5A021-4C83-4D1C-AB47-28D8E1973640}"/>
    <dgm:cxn modelId="{F94E3675-A783-4B9B-9B2A-78F9183F28FC}" srcId="{B602843E-9B83-4192-8A60-CADB468F69A6}" destId="{867E84D2-BD1E-468C-A27A-39DD508CBB24}" srcOrd="3" destOrd="0" parTransId="{D7AB11A4-4E1A-425F-8769-9425A40B89D5}" sibTransId="{72A62336-4439-4D6F-B974-192C8CE276A6}"/>
    <dgm:cxn modelId="{021B1294-4904-48F9-AB43-A4BDC0649B3B}" type="presOf" srcId="{29E5A021-4C83-4D1C-AB47-28D8E1973640}" destId="{A7BFD60B-D328-439A-8CE2-A9975F502068}" srcOrd="0" destOrd="0" presId="urn:microsoft.com/office/officeart/2005/8/layout/hProcess4"/>
    <dgm:cxn modelId="{46A4459D-A13B-476E-9833-88A99D6684F7}" srcId="{B602843E-9B83-4192-8A60-CADB468F69A6}" destId="{2BAB0232-E15C-401A-B9BF-FD387E9591C4}" srcOrd="1" destOrd="0" parTransId="{BD2DA98F-80D6-40F8-937F-20E8D29FEDFE}" sibTransId="{2B853124-5CB4-4062-8371-3DD4D43FD324}"/>
    <dgm:cxn modelId="{7A2FCAA6-9E2F-444C-A60C-82CAB8744849}" type="presOf" srcId="{2BAB0232-E15C-401A-B9BF-FD387E9591C4}" destId="{154E460F-1C43-4DA5-AB90-9671E66D43A7}" srcOrd="0" destOrd="0" presId="urn:microsoft.com/office/officeart/2005/8/layout/hProcess4"/>
    <dgm:cxn modelId="{5BDF8EA7-54B3-4F60-8E9B-FC8F1953C5AC}" type="presOf" srcId="{B0BAF95D-360D-4503-BAF3-F92015422374}" destId="{D9ED5ADE-9A96-4C04-8E84-42DC1D8347C2}" srcOrd="0" destOrd="0" presId="urn:microsoft.com/office/officeart/2005/8/layout/hProcess4"/>
    <dgm:cxn modelId="{C78B75C5-3DAA-444D-991D-0570733B300D}" type="presOf" srcId="{2B853124-5CB4-4062-8371-3DD4D43FD324}" destId="{7D9F2A71-CAE3-4507-B0F2-4548DCCECD49}" srcOrd="0" destOrd="0" presId="urn:microsoft.com/office/officeart/2005/8/layout/hProcess4"/>
    <dgm:cxn modelId="{5A21F8E9-4BA6-4FF1-9965-C47C567F125D}" type="presOf" srcId="{B602843E-9B83-4192-8A60-CADB468F69A6}" destId="{C276D4B0-E0CD-45CC-9A2A-F833A8179403}" srcOrd="0" destOrd="0" presId="urn:microsoft.com/office/officeart/2005/8/layout/hProcess4"/>
    <dgm:cxn modelId="{EF27405B-E3E3-48B5-80D6-67E640EBEA5A}" type="presParOf" srcId="{C276D4B0-E0CD-45CC-9A2A-F833A8179403}" destId="{8FD0E8C8-2688-4A02-8003-BD253FB980AE}" srcOrd="0" destOrd="0" presId="urn:microsoft.com/office/officeart/2005/8/layout/hProcess4"/>
    <dgm:cxn modelId="{476E7D9E-8E75-4BB3-AD03-B41B6A1D157B}" type="presParOf" srcId="{C276D4B0-E0CD-45CC-9A2A-F833A8179403}" destId="{0F3BC8FD-8BFE-465D-A5E9-7031B77FFA8E}" srcOrd="1" destOrd="0" presId="urn:microsoft.com/office/officeart/2005/8/layout/hProcess4"/>
    <dgm:cxn modelId="{EBD7AB3A-7DCC-4628-8575-1C456A2FB76F}" type="presParOf" srcId="{C276D4B0-E0CD-45CC-9A2A-F833A8179403}" destId="{B92CF597-C93B-4C65-B9EE-21907750254E}" srcOrd="2" destOrd="0" presId="urn:microsoft.com/office/officeart/2005/8/layout/hProcess4"/>
    <dgm:cxn modelId="{E4534760-F316-4B84-9B9F-4C8FEA62A6E2}" type="presParOf" srcId="{B92CF597-C93B-4C65-B9EE-21907750254E}" destId="{6C3769CC-73EA-4326-930D-23DBE47001CA}" srcOrd="0" destOrd="0" presId="urn:microsoft.com/office/officeart/2005/8/layout/hProcess4"/>
    <dgm:cxn modelId="{68199A77-40CD-453D-A4FE-C42C09783010}" type="presParOf" srcId="{6C3769CC-73EA-4326-930D-23DBE47001CA}" destId="{BE5AA87C-045D-4EC6-8D9B-DF77044BE95E}" srcOrd="0" destOrd="0" presId="urn:microsoft.com/office/officeart/2005/8/layout/hProcess4"/>
    <dgm:cxn modelId="{0ACFAC06-5F35-4BB3-99C3-5A6259FB5D0A}" type="presParOf" srcId="{6C3769CC-73EA-4326-930D-23DBE47001CA}" destId="{9921A928-00A6-4F58-9745-B0BD651A4897}" srcOrd="1" destOrd="0" presId="urn:microsoft.com/office/officeart/2005/8/layout/hProcess4"/>
    <dgm:cxn modelId="{8BC8FF28-F0F7-429B-A187-C9A0C8A0DE9A}" type="presParOf" srcId="{6C3769CC-73EA-4326-930D-23DBE47001CA}" destId="{D19774B1-C4CA-461F-B465-44F4A84578AB}" srcOrd="2" destOrd="0" presId="urn:microsoft.com/office/officeart/2005/8/layout/hProcess4"/>
    <dgm:cxn modelId="{85F4909D-4666-4086-8BA3-BC56EB3AE711}" type="presParOf" srcId="{6C3769CC-73EA-4326-930D-23DBE47001CA}" destId="{D9ED5ADE-9A96-4C04-8E84-42DC1D8347C2}" srcOrd="3" destOrd="0" presId="urn:microsoft.com/office/officeart/2005/8/layout/hProcess4"/>
    <dgm:cxn modelId="{352FF01C-7BF5-4CD5-A973-7A6D453A2566}" type="presParOf" srcId="{6C3769CC-73EA-4326-930D-23DBE47001CA}" destId="{4CE6CFC4-C5AF-461A-88E3-F00EF1408F7E}" srcOrd="4" destOrd="0" presId="urn:microsoft.com/office/officeart/2005/8/layout/hProcess4"/>
    <dgm:cxn modelId="{BED2AE6C-873C-400E-B878-7E2813305B59}" type="presParOf" srcId="{B92CF597-C93B-4C65-B9EE-21907750254E}" destId="{A7BFD60B-D328-439A-8CE2-A9975F502068}" srcOrd="1" destOrd="0" presId="urn:microsoft.com/office/officeart/2005/8/layout/hProcess4"/>
    <dgm:cxn modelId="{50B2B5CF-C923-4676-A734-208C6CA9B2CB}" type="presParOf" srcId="{B92CF597-C93B-4C65-B9EE-21907750254E}" destId="{9BC090F5-AC12-4302-982B-499A1B068705}" srcOrd="2" destOrd="0" presId="urn:microsoft.com/office/officeart/2005/8/layout/hProcess4"/>
    <dgm:cxn modelId="{8076A0A2-D305-46D3-98B3-D079FA7879E0}" type="presParOf" srcId="{9BC090F5-AC12-4302-982B-499A1B068705}" destId="{F67D2A0B-D4F1-4C16-9940-425D259D21F9}" srcOrd="0" destOrd="0" presId="urn:microsoft.com/office/officeart/2005/8/layout/hProcess4"/>
    <dgm:cxn modelId="{4DD94B64-AAA9-45A3-9B99-CECF57E07D50}" type="presParOf" srcId="{9BC090F5-AC12-4302-982B-499A1B068705}" destId="{8F711DA3-7F8B-423F-BDBE-23F7AFAA7E12}" srcOrd="1" destOrd="0" presId="urn:microsoft.com/office/officeart/2005/8/layout/hProcess4"/>
    <dgm:cxn modelId="{F32C5753-E454-4CA4-8A30-C0DCABDDF0B7}" type="presParOf" srcId="{9BC090F5-AC12-4302-982B-499A1B068705}" destId="{0097B4A1-7D01-486B-ADB7-0CB69BCA7386}" srcOrd="2" destOrd="0" presId="urn:microsoft.com/office/officeart/2005/8/layout/hProcess4"/>
    <dgm:cxn modelId="{16BE71C9-E229-47CC-98E3-43F03C0FE65C}" type="presParOf" srcId="{9BC090F5-AC12-4302-982B-499A1B068705}" destId="{154E460F-1C43-4DA5-AB90-9671E66D43A7}" srcOrd="3" destOrd="0" presId="urn:microsoft.com/office/officeart/2005/8/layout/hProcess4"/>
    <dgm:cxn modelId="{A9CE1173-745A-45FC-B21B-A5ED17EF9E4F}" type="presParOf" srcId="{9BC090F5-AC12-4302-982B-499A1B068705}" destId="{6E81685F-0EE5-4947-B560-BFA3131E99CA}" srcOrd="4" destOrd="0" presId="urn:microsoft.com/office/officeart/2005/8/layout/hProcess4"/>
    <dgm:cxn modelId="{7B748DFE-B6D6-44D2-A669-9D65FD953D6F}" type="presParOf" srcId="{B92CF597-C93B-4C65-B9EE-21907750254E}" destId="{7D9F2A71-CAE3-4507-B0F2-4548DCCECD49}" srcOrd="3" destOrd="0" presId="urn:microsoft.com/office/officeart/2005/8/layout/hProcess4"/>
    <dgm:cxn modelId="{59B68A7B-D041-41B9-B5C9-0E39850953DA}" type="presParOf" srcId="{B92CF597-C93B-4C65-B9EE-21907750254E}" destId="{2F17A783-9712-4267-9803-25038572F809}" srcOrd="4" destOrd="0" presId="urn:microsoft.com/office/officeart/2005/8/layout/hProcess4"/>
    <dgm:cxn modelId="{46F1D6D0-3746-4F4F-87AF-89BA2F48C06F}" type="presParOf" srcId="{2F17A783-9712-4267-9803-25038572F809}" destId="{CBC71466-64CB-4D10-AEDC-3002280AB290}" srcOrd="0" destOrd="0" presId="urn:microsoft.com/office/officeart/2005/8/layout/hProcess4"/>
    <dgm:cxn modelId="{48303964-786A-4787-BE81-7B657138FD81}" type="presParOf" srcId="{2F17A783-9712-4267-9803-25038572F809}" destId="{275BB837-CE3A-4EBA-A9FC-65A2311BF1F4}" srcOrd="1" destOrd="0" presId="urn:microsoft.com/office/officeart/2005/8/layout/hProcess4"/>
    <dgm:cxn modelId="{F5AEF0C1-0F4B-4789-83A2-913C2AE836C1}" type="presParOf" srcId="{2F17A783-9712-4267-9803-25038572F809}" destId="{AA257385-5F7D-44C2-8AEF-7F0840C7FA8B}" srcOrd="2" destOrd="0" presId="urn:microsoft.com/office/officeart/2005/8/layout/hProcess4"/>
    <dgm:cxn modelId="{12814E59-4BBA-4273-AC23-8A378A6BC2C6}" type="presParOf" srcId="{2F17A783-9712-4267-9803-25038572F809}" destId="{CF9343DE-8DB8-4F1C-92F8-389DAED5F4BF}" srcOrd="3" destOrd="0" presId="urn:microsoft.com/office/officeart/2005/8/layout/hProcess4"/>
    <dgm:cxn modelId="{EBC3D2F3-A30A-4017-B9C6-9F9E46AE4E55}" type="presParOf" srcId="{2F17A783-9712-4267-9803-25038572F809}" destId="{DC61984E-8E68-43F6-A693-3A57227C0B63}" srcOrd="4" destOrd="0" presId="urn:microsoft.com/office/officeart/2005/8/layout/hProcess4"/>
    <dgm:cxn modelId="{69E40B5B-FEAA-4700-A23A-199FAF045B06}" type="presParOf" srcId="{B92CF597-C93B-4C65-B9EE-21907750254E}" destId="{B4AEB6FF-2A8B-4756-8E01-8EE9CCAFD86C}" srcOrd="5" destOrd="0" presId="urn:microsoft.com/office/officeart/2005/8/layout/hProcess4"/>
    <dgm:cxn modelId="{27B6C0CE-FD5A-44A4-8F9B-C2B55CC1661E}" type="presParOf" srcId="{B92CF597-C93B-4C65-B9EE-21907750254E}" destId="{BF8C78E7-1BB8-43BF-BD14-A6CDBCA3CB56}" srcOrd="6" destOrd="0" presId="urn:microsoft.com/office/officeart/2005/8/layout/hProcess4"/>
    <dgm:cxn modelId="{F8C6D7ED-640F-4404-A063-FE1E12D6EC01}" type="presParOf" srcId="{BF8C78E7-1BB8-43BF-BD14-A6CDBCA3CB56}" destId="{2B198CAD-C0F5-41E2-A7D5-195852201F27}" srcOrd="0" destOrd="0" presId="urn:microsoft.com/office/officeart/2005/8/layout/hProcess4"/>
    <dgm:cxn modelId="{ECDCF7D9-395E-4981-B51A-C810234DDD54}" type="presParOf" srcId="{BF8C78E7-1BB8-43BF-BD14-A6CDBCA3CB56}" destId="{D3583991-F030-4A5D-8BA1-D42C0F1CAC03}" srcOrd="1" destOrd="0" presId="urn:microsoft.com/office/officeart/2005/8/layout/hProcess4"/>
    <dgm:cxn modelId="{C5EDCC20-3C6A-4267-87D8-53BCF6AB58FC}" type="presParOf" srcId="{BF8C78E7-1BB8-43BF-BD14-A6CDBCA3CB56}" destId="{7DF693EB-F581-49C1-9AC7-BC087F0BC9AE}" srcOrd="2" destOrd="0" presId="urn:microsoft.com/office/officeart/2005/8/layout/hProcess4"/>
    <dgm:cxn modelId="{C514C3DA-81C3-403D-88CE-C53A877A72B5}" type="presParOf" srcId="{BF8C78E7-1BB8-43BF-BD14-A6CDBCA3CB56}" destId="{7F4BFAFE-2E32-43A2-8A46-05C3C6E01576}" srcOrd="3" destOrd="0" presId="urn:microsoft.com/office/officeart/2005/8/layout/hProcess4"/>
    <dgm:cxn modelId="{8F66D1E9-EBD8-4086-94C6-36ACA6EE7A91}" type="presParOf" srcId="{BF8C78E7-1BB8-43BF-BD14-A6CDBCA3CB56}" destId="{6B52B03A-EC56-4003-B7FD-669D8D12E22A}"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F76D1A-328F-4185-9110-77941EAB8908}" type="doc">
      <dgm:prSet loTypeId="urn:microsoft.com/office/officeart/2016/7/layout/RoundedRectangleTimeline" loCatId="timeline" qsTypeId="urn:microsoft.com/office/officeart/2005/8/quickstyle/simple2" qsCatId="simple" csTypeId="urn:microsoft.com/office/officeart/2005/8/colors/colorful5" csCatId="colorful" phldr="1"/>
      <dgm:spPr/>
      <dgm:t>
        <a:bodyPr/>
        <a:lstStyle/>
        <a:p>
          <a:endParaRPr lang="en-US"/>
        </a:p>
      </dgm:t>
    </dgm:pt>
    <dgm:pt modelId="{4A62D629-6D3D-4741-86AF-26EA647159C0}">
      <dgm:prSet phldrT="[Text]" phldr="0"/>
      <dgm:spPr/>
      <dgm:t>
        <a:bodyPr/>
        <a:lstStyle/>
        <a:p>
          <a:r>
            <a:rPr lang="en-US">
              <a:latin typeface="Calibri Light" panose="020F0302020204030204"/>
            </a:rPr>
            <a:t>2005</a:t>
          </a:r>
          <a:endParaRPr lang="en-US"/>
        </a:p>
      </dgm:t>
    </dgm:pt>
    <dgm:pt modelId="{7C8BAC96-F744-4C1B-A872-F3B97F8721E5}" type="parTrans" cxnId="{F0524975-553B-4270-849A-95A6AEC7D06C}">
      <dgm:prSet/>
      <dgm:spPr/>
      <dgm:t>
        <a:bodyPr/>
        <a:lstStyle/>
        <a:p>
          <a:endParaRPr lang="en-US"/>
        </a:p>
      </dgm:t>
    </dgm:pt>
    <dgm:pt modelId="{0B0D9B2F-A874-4BB2-AAFE-F9CE24EE08BA}" type="sibTrans" cxnId="{F0524975-553B-4270-849A-95A6AEC7D06C}">
      <dgm:prSet/>
      <dgm:spPr/>
      <dgm:t>
        <a:bodyPr/>
        <a:lstStyle/>
        <a:p>
          <a:endParaRPr lang="en-US"/>
        </a:p>
      </dgm:t>
    </dgm:pt>
    <dgm:pt modelId="{E83F21AB-5976-416E-91B1-633C661495EA}">
      <dgm:prSet phldrT="[Text]" phldr="0"/>
      <dgm:spPr/>
      <dgm:t>
        <a:bodyPr/>
        <a:lstStyle/>
        <a:p>
          <a:r>
            <a:rPr lang="en-US">
              <a:latin typeface="Calibri Light" panose="020F0302020204030204"/>
            </a:rPr>
            <a:t>2006</a:t>
          </a:r>
          <a:endParaRPr lang="en-US"/>
        </a:p>
      </dgm:t>
    </dgm:pt>
    <dgm:pt modelId="{72CC365E-99AF-4CAB-AF4E-A3C0A2B320F4}" type="parTrans" cxnId="{57FCE3E1-F391-4511-9937-417DD4273B53}">
      <dgm:prSet/>
      <dgm:spPr/>
      <dgm:t>
        <a:bodyPr/>
        <a:lstStyle/>
        <a:p>
          <a:endParaRPr lang="en-US"/>
        </a:p>
      </dgm:t>
    </dgm:pt>
    <dgm:pt modelId="{25BC8CB2-B673-4B85-BC5E-A0A35237D6DB}" type="sibTrans" cxnId="{57FCE3E1-F391-4511-9937-417DD4273B53}">
      <dgm:prSet/>
      <dgm:spPr/>
      <dgm:t>
        <a:bodyPr/>
        <a:lstStyle/>
        <a:p>
          <a:endParaRPr lang="en-US"/>
        </a:p>
      </dgm:t>
    </dgm:pt>
    <dgm:pt modelId="{6A45B1B6-EA08-4154-8036-A77A51F23CB0}">
      <dgm:prSet phldrT="[Text]" phldr="0"/>
      <dgm:spPr/>
      <dgm:t>
        <a:bodyPr/>
        <a:lstStyle/>
        <a:p>
          <a:r>
            <a:rPr lang="en-US">
              <a:latin typeface="Calibri Light" panose="020F0302020204030204"/>
            </a:rPr>
            <a:t>2007</a:t>
          </a:r>
          <a:endParaRPr lang="en-US"/>
        </a:p>
      </dgm:t>
    </dgm:pt>
    <dgm:pt modelId="{9DD3CCCA-9361-41F2-9E39-BC53AF54156F}" type="parTrans" cxnId="{6C35BF26-EFEB-4008-9C3F-5A8CA87B6003}">
      <dgm:prSet/>
      <dgm:spPr/>
      <dgm:t>
        <a:bodyPr/>
        <a:lstStyle/>
        <a:p>
          <a:endParaRPr lang="en-US"/>
        </a:p>
      </dgm:t>
    </dgm:pt>
    <dgm:pt modelId="{9597634C-0BB2-4557-8AE1-B841A532AA7B}" type="sibTrans" cxnId="{6C35BF26-EFEB-4008-9C3F-5A8CA87B6003}">
      <dgm:prSet/>
      <dgm:spPr/>
      <dgm:t>
        <a:bodyPr/>
        <a:lstStyle/>
        <a:p>
          <a:endParaRPr lang="en-US"/>
        </a:p>
      </dgm:t>
    </dgm:pt>
    <dgm:pt modelId="{144B1FA9-6225-479D-8D4A-F98C5176582B}">
      <dgm:prSet phldrT="[Text]" phldr="0"/>
      <dgm:spPr/>
      <dgm:t>
        <a:bodyPr/>
        <a:lstStyle/>
        <a:p>
          <a:r>
            <a:rPr lang="en-US">
              <a:latin typeface="Calibri Light" panose="020F0302020204030204"/>
            </a:rPr>
            <a:t>2008</a:t>
          </a:r>
          <a:endParaRPr lang="en-US"/>
        </a:p>
      </dgm:t>
    </dgm:pt>
    <dgm:pt modelId="{EB2A676A-B723-4873-A852-014F3BAFFB21}" type="parTrans" cxnId="{0AF89891-B31D-4629-AAC4-C5B559200B97}">
      <dgm:prSet/>
      <dgm:spPr/>
      <dgm:t>
        <a:bodyPr/>
        <a:lstStyle/>
        <a:p>
          <a:endParaRPr lang="en-US"/>
        </a:p>
      </dgm:t>
    </dgm:pt>
    <dgm:pt modelId="{E859388B-0C05-47C1-BD3B-F5CD9F73BDBF}" type="sibTrans" cxnId="{0AF89891-B31D-4629-AAC4-C5B559200B97}">
      <dgm:prSet/>
      <dgm:spPr/>
      <dgm:t>
        <a:bodyPr/>
        <a:lstStyle/>
        <a:p>
          <a:endParaRPr lang="en-US"/>
        </a:p>
      </dgm:t>
    </dgm:pt>
    <dgm:pt modelId="{EFBB9C69-B2BF-4293-AD06-A6C00EA81E1E}">
      <dgm:prSet phldrT="[Text]" phldr="0"/>
      <dgm:spPr/>
      <dgm:t>
        <a:bodyPr/>
        <a:lstStyle/>
        <a:p>
          <a:r>
            <a:rPr lang="en-US">
              <a:latin typeface="Calibri Light" panose="020F0302020204030204"/>
            </a:rPr>
            <a:t>2009</a:t>
          </a:r>
          <a:endParaRPr lang="en-US"/>
        </a:p>
      </dgm:t>
    </dgm:pt>
    <dgm:pt modelId="{2186B146-C731-4341-8C37-1A6320971F6D}" type="parTrans" cxnId="{C7849209-234D-42B2-A340-FE29670ACE84}">
      <dgm:prSet/>
      <dgm:spPr/>
      <dgm:t>
        <a:bodyPr/>
        <a:lstStyle/>
        <a:p>
          <a:endParaRPr lang="en-US"/>
        </a:p>
      </dgm:t>
    </dgm:pt>
    <dgm:pt modelId="{DDDC55A3-34EB-41B8-85A5-F32D745FAD35}" type="sibTrans" cxnId="{C7849209-234D-42B2-A340-FE29670ACE84}">
      <dgm:prSet/>
      <dgm:spPr/>
      <dgm:t>
        <a:bodyPr/>
        <a:lstStyle/>
        <a:p>
          <a:endParaRPr lang="en-US"/>
        </a:p>
      </dgm:t>
    </dgm:pt>
    <dgm:pt modelId="{60367B63-6EC9-458A-B222-0EA4794A8A5A}">
      <dgm:prSet phldrT="[Text]" phldr="0"/>
      <dgm:spPr/>
      <dgm:t>
        <a:bodyPr/>
        <a:lstStyle/>
        <a:p>
          <a:r>
            <a:rPr lang="en-US">
              <a:latin typeface="Calibri Light" panose="020F0302020204030204"/>
            </a:rPr>
            <a:t>2010</a:t>
          </a:r>
          <a:endParaRPr lang="en-US"/>
        </a:p>
      </dgm:t>
    </dgm:pt>
    <dgm:pt modelId="{C3E70843-224D-4E39-8FE9-E0A2DF8839C8}" type="parTrans" cxnId="{742E6A38-06E8-4AF5-9471-2542BAE77662}">
      <dgm:prSet/>
      <dgm:spPr/>
      <dgm:t>
        <a:bodyPr/>
        <a:lstStyle/>
        <a:p>
          <a:endParaRPr lang="en-US"/>
        </a:p>
      </dgm:t>
    </dgm:pt>
    <dgm:pt modelId="{BC0B6988-69E3-4263-BF38-671BB7B003D4}" type="sibTrans" cxnId="{742E6A38-06E8-4AF5-9471-2542BAE77662}">
      <dgm:prSet/>
      <dgm:spPr/>
      <dgm:t>
        <a:bodyPr/>
        <a:lstStyle/>
        <a:p>
          <a:endParaRPr lang="en-US"/>
        </a:p>
      </dgm:t>
    </dgm:pt>
    <dgm:pt modelId="{EE5A5A05-BF73-4FA5-BEDC-C7C2DE97C41F}">
      <dgm:prSet phldr="0"/>
      <dgm:spPr/>
      <dgm:t>
        <a:bodyPr/>
        <a:lstStyle/>
        <a:p>
          <a:r>
            <a:rPr lang="en-US">
              <a:latin typeface="Calibri Light" panose="020F0302020204030204"/>
            </a:rPr>
            <a:t>2011</a:t>
          </a:r>
        </a:p>
      </dgm:t>
    </dgm:pt>
    <dgm:pt modelId="{FB0C50F8-55F5-4AB1-B5B3-FDB44F921CDC}" type="parTrans" cxnId="{D24FA1D8-8743-45B5-AFEF-088AB4188BC5}">
      <dgm:prSet/>
      <dgm:spPr/>
    </dgm:pt>
    <dgm:pt modelId="{D8558C4F-C93A-4214-9D1E-02BA5C1A2EAB}" type="sibTrans" cxnId="{D24FA1D8-8743-45B5-AFEF-088AB4188BC5}">
      <dgm:prSet/>
      <dgm:spPr/>
    </dgm:pt>
    <dgm:pt modelId="{8DF759A9-99EF-4B2D-9BF8-6199257FFE83}">
      <dgm:prSet phldr="0"/>
      <dgm:spPr/>
      <dgm:t>
        <a:bodyPr/>
        <a:lstStyle/>
        <a:p>
          <a:r>
            <a:rPr lang="en-US">
              <a:latin typeface="Calibri Light" panose="020F0302020204030204"/>
            </a:rPr>
            <a:t>2012</a:t>
          </a:r>
        </a:p>
      </dgm:t>
    </dgm:pt>
    <dgm:pt modelId="{A85541DD-ECF1-4D4A-8F88-8D974D26058B}" type="parTrans" cxnId="{B1829601-3A5D-4B5F-82EC-BBBE83AE5CD4}">
      <dgm:prSet/>
      <dgm:spPr/>
    </dgm:pt>
    <dgm:pt modelId="{F40F64C5-547E-4164-A953-0F82EC95B0C0}" type="sibTrans" cxnId="{B1829601-3A5D-4B5F-82EC-BBBE83AE5CD4}">
      <dgm:prSet/>
      <dgm:spPr/>
    </dgm:pt>
    <dgm:pt modelId="{C453B13F-26DC-47B1-8F0E-C0F630FFC9D9}">
      <dgm:prSet phldr="0"/>
      <dgm:spPr/>
      <dgm:t>
        <a:bodyPr/>
        <a:lstStyle/>
        <a:p>
          <a:r>
            <a:rPr lang="en-US">
              <a:latin typeface="Calibri Light" panose="020F0302020204030204"/>
            </a:rPr>
            <a:t>2013</a:t>
          </a:r>
        </a:p>
      </dgm:t>
    </dgm:pt>
    <dgm:pt modelId="{0D6F01DF-5148-4F6C-8304-89E4C416E25D}" type="parTrans" cxnId="{2FC56B73-5990-41A7-980D-AD4637D1590D}">
      <dgm:prSet/>
      <dgm:spPr/>
    </dgm:pt>
    <dgm:pt modelId="{7A6463A3-376E-434F-961B-023A662F69E2}" type="sibTrans" cxnId="{2FC56B73-5990-41A7-980D-AD4637D1590D}">
      <dgm:prSet/>
      <dgm:spPr/>
    </dgm:pt>
    <dgm:pt modelId="{A0B92DD2-6298-451B-B1D4-6504CC4FD1E2}">
      <dgm:prSet phldr="0"/>
      <dgm:spPr/>
      <dgm:t>
        <a:bodyPr/>
        <a:lstStyle/>
        <a:p>
          <a:r>
            <a:rPr lang="en-US">
              <a:latin typeface="Calibri Light" panose="020F0302020204030204"/>
            </a:rPr>
            <a:t>2014</a:t>
          </a:r>
        </a:p>
      </dgm:t>
    </dgm:pt>
    <dgm:pt modelId="{9461AF6F-CB2E-4E3E-81DE-23BE4902CD1F}" type="parTrans" cxnId="{093FC9A4-91ED-432F-9D0A-31867A99D2C2}">
      <dgm:prSet/>
      <dgm:spPr/>
    </dgm:pt>
    <dgm:pt modelId="{328C7AE4-60C1-4851-887C-F3A931FD5CA2}" type="sibTrans" cxnId="{093FC9A4-91ED-432F-9D0A-31867A99D2C2}">
      <dgm:prSet/>
      <dgm:spPr/>
    </dgm:pt>
    <dgm:pt modelId="{C6D980D7-7FE0-4AEB-B676-42823C8D0D0D}">
      <dgm:prSet phldr="0"/>
      <dgm:spPr/>
      <dgm:t>
        <a:bodyPr/>
        <a:lstStyle/>
        <a:p>
          <a:r>
            <a:rPr lang="en-US">
              <a:latin typeface="Calibri Light" panose="020F0302020204030204"/>
            </a:rPr>
            <a:t>2015</a:t>
          </a:r>
        </a:p>
      </dgm:t>
    </dgm:pt>
    <dgm:pt modelId="{09DA3A3D-D4E1-4BC4-907B-CA62EA86FFD3}" type="parTrans" cxnId="{84CD17CD-74F9-4DB6-BEB0-EF9BE66797CF}">
      <dgm:prSet/>
      <dgm:spPr/>
    </dgm:pt>
    <dgm:pt modelId="{2AA87453-59D3-42F8-825C-F9B84382F95D}" type="sibTrans" cxnId="{84CD17CD-74F9-4DB6-BEB0-EF9BE66797CF}">
      <dgm:prSet/>
      <dgm:spPr/>
    </dgm:pt>
    <dgm:pt modelId="{4BBB8C4E-0068-4C3A-917C-7835ADC2B428}">
      <dgm:prSet phldr="0"/>
      <dgm:spPr/>
      <dgm:t>
        <a:bodyPr/>
        <a:lstStyle/>
        <a:p>
          <a:r>
            <a:rPr lang="en-US">
              <a:latin typeface="Calibri Light" panose="020F0302020204030204"/>
            </a:rPr>
            <a:t>2016</a:t>
          </a:r>
        </a:p>
      </dgm:t>
    </dgm:pt>
    <dgm:pt modelId="{F7D0DBDD-3EA5-41A6-A21B-5C5547560A8E}" type="parTrans" cxnId="{E863D61C-C807-445B-AD56-EC0E8F1F3BB1}">
      <dgm:prSet/>
      <dgm:spPr/>
    </dgm:pt>
    <dgm:pt modelId="{BF6110A4-8B10-489F-BBF5-8DAE186DD678}" type="sibTrans" cxnId="{E863D61C-C807-445B-AD56-EC0E8F1F3BB1}">
      <dgm:prSet/>
      <dgm:spPr/>
    </dgm:pt>
    <dgm:pt modelId="{4E674BE9-D171-47B4-8779-66763C1AD323}">
      <dgm:prSet phldr="0"/>
      <dgm:spPr/>
      <dgm:t>
        <a:bodyPr/>
        <a:lstStyle/>
        <a:p>
          <a:r>
            <a:rPr lang="en-US">
              <a:latin typeface="Calibri Light" panose="020F0302020204030204"/>
            </a:rPr>
            <a:t>2017</a:t>
          </a:r>
        </a:p>
      </dgm:t>
    </dgm:pt>
    <dgm:pt modelId="{E6DDA08E-3B67-40EF-86D3-C11E16FAD5A5}" type="parTrans" cxnId="{550912F7-0B97-410C-A837-2BED6CC8DE4C}">
      <dgm:prSet/>
      <dgm:spPr/>
    </dgm:pt>
    <dgm:pt modelId="{B69AFAF9-9CC5-4571-B943-7BE3F1564BDB}" type="sibTrans" cxnId="{550912F7-0B97-410C-A837-2BED6CC8DE4C}">
      <dgm:prSet/>
      <dgm:spPr/>
    </dgm:pt>
    <dgm:pt modelId="{B9885468-AC7C-46A5-B307-41707958C2EC}">
      <dgm:prSet phldr="0"/>
      <dgm:spPr/>
      <dgm:t>
        <a:bodyPr/>
        <a:lstStyle/>
        <a:p>
          <a:r>
            <a:rPr lang="en-US">
              <a:latin typeface="Calibri Light" panose="020F0302020204030204"/>
            </a:rPr>
            <a:t>2018</a:t>
          </a:r>
        </a:p>
      </dgm:t>
    </dgm:pt>
    <dgm:pt modelId="{5D145DBF-7F3F-4623-9461-50C42F551872}" type="parTrans" cxnId="{65B12A9E-18AF-448C-9A51-4268A202216D}">
      <dgm:prSet/>
      <dgm:spPr/>
    </dgm:pt>
    <dgm:pt modelId="{E54323A3-2941-4CFF-9C27-B7424412344F}" type="sibTrans" cxnId="{65B12A9E-18AF-448C-9A51-4268A202216D}">
      <dgm:prSet/>
      <dgm:spPr/>
    </dgm:pt>
    <dgm:pt modelId="{65D1BB16-3591-4174-95A4-748726D6BC68}">
      <dgm:prSet phldr="0"/>
      <dgm:spPr/>
      <dgm:t>
        <a:bodyPr/>
        <a:lstStyle/>
        <a:p>
          <a:r>
            <a:rPr lang="en-US">
              <a:latin typeface="Calibri Light" panose="020F0302020204030204"/>
            </a:rPr>
            <a:t>2019</a:t>
          </a:r>
        </a:p>
      </dgm:t>
    </dgm:pt>
    <dgm:pt modelId="{3DABA536-43D8-42DE-83CF-25F7944BC2BD}" type="parTrans" cxnId="{ABF3EAFF-CB43-4885-BB88-22DB038B25E9}">
      <dgm:prSet/>
      <dgm:spPr/>
    </dgm:pt>
    <dgm:pt modelId="{3D35E8E3-BFA0-4697-87E6-FB39190083D7}" type="sibTrans" cxnId="{ABF3EAFF-CB43-4885-BB88-22DB038B25E9}">
      <dgm:prSet/>
      <dgm:spPr/>
    </dgm:pt>
    <dgm:pt modelId="{C507364E-D612-41DD-A586-0B8AE29BF9BB}">
      <dgm:prSet phldr="0"/>
      <dgm:spPr/>
      <dgm:t>
        <a:bodyPr/>
        <a:lstStyle/>
        <a:p>
          <a:r>
            <a:rPr lang="en-US">
              <a:latin typeface="Calibri Light" panose="020F0302020204030204"/>
            </a:rPr>
            <a:t>2020</a:t>
          </a:r>
        </a:p>
      </dgm:t>
    </dgm:pt>
    <dgm:pt modelId="{AEDB4BE7-55AB-4A6F-9B16-7E3E99EC7CE7}" type="parTrans" cxnId="{1B2B51C8-51D4-4178-9C94-03141E4D5E34}">
      <dgm:prSet/>
      <dgm:spPr/>
    </dgm:pt>
    <dgm:pt modelId="{23130D9D-7233-4BF9-9217-FFAB7872F5BF}" type="sibTrans" cxnId="{1B2B51C8-51D4-4178-9C94-03141E4D5E34}">
      <dgm:prSet/>
      <dgm:spPr/>
    </dgm:pt>
    <dgm:pt modelId="{C8F1CB39-32E2-4ECE-8D88-7D2B14DD1B87}">
      <dgm:prSet phldr="0"/>
      <dgm:spPr/>
      <dgm:t>
        <a:bodyPr/>
        <a:lstStyle/>
        <a:p>
          <a:r>
            <a:rPr lang="en-US">
              <a:latin typeface="Calibri Light" panose="020F0302020204030204"/>
            </a:rPr>
            <a:t>2021</a:t>
          </a:r>
        </a:p>
      </dgm:t>
    </dgm:pt>
    <dgm:pt modelId="{57D71BCD-BEFF-4ED6-BBDD-0CCD828E9235}" type="parTrans" cxnId="{05248097-6ACE-4EA0-803C-4CD237349FED}">
      <dgm:prSet/>
      <dgm:spPr/>
    </dgm:pt>
    <dgm:pt modelId="{0C515308-7B99-44B2-831D-A4852D5E0AD0}" type="sibTrans" cxnId="{05248097-6ACE-4EA0-803C-4CD237349FED}">
      <dgm:prSet/>
      <dgm:spPr/>
    </dgm:pt>
    <dgm:pt modelId="{C6B4E67C-273A-4C56-BEAE-491B53069BB9}" type="pres">
      <dgm:prSet presAssocID="{27F76D1A-328F-4185-9110-77941EAB8908}" presName="Name0" presStyleCnt="0">
        <dgm:presLayoutVars>
          <dgm:chMax/>
          <dgm:chPref/>
          <dgm:animLvl val="lvl"/>
        </dgm:presLayoutVars>
      </dgm:prSet>
      <dgm:spPr/>
    </dgm:pt>
    <dgm:pt modelId="{5F8C3E30-B506-4BA1-82DC-9B24860B7928}" type="pres">
      <dgm:prSet presAssocID="{4A62D629-6D3D-4741-86AF-26EA647159C0}" presName="composite1" presStyleCnt="0"/>
      <dgm:spPr/>
    </dgm:pt>
    <dgm:pt modelId="{3F05EDC9-78FD-41C2-8F07-41E7722B0FDE}" type="pres">
      <dgm:prSet presAssocID="{4A62D629-6D3D-4741-86AF-26EA647159C0}" presName="parent1" presStyleLbl="alignNode1" presStyleIdx="0" presStyleCnt="17">
        <dgm:presLayoutVars>
          <dgm:chMax val="1"/>
          <dgm:chPref val="1"/>
          <dgm:bulletEnabled val="1"/>
        </dgm:presLayoutVars>
      </dgm:prSet>
      <dgm:spPr/>
    </dgm:pt>
    <dgm:pt modelId="{718D8156-310F-46AD-8637-2F9D68FFE489}" type="pres">
      <dgm:prSet presAssocID="{4A62D629-6D3D-4741-86AF-26EA647159C0}" presName="Childtext1" presStyleLbl="revTx" presStyleIdx="0" presStyleCnt="17">
        <dgm:presLayoutVars>
          <dgm:bulletEnabled val="1"/>
        </dgm:presLayoutVars>
      </dgm:prSet>
      <dgm:spPr/>
    </dgm:pt>
    <dgm:pt modelId="{6AFBF545-F4C3-42CC-8326-CE8E273A8C80}" type="pres">
      <dgm:prSet presAssocID="{4A62D629-6D3D-4741-86AF-26EA647159C0}" presName="ConnectLine1" presStyleLbl="sibTrans1D1" presStyleIdx="0" presStyleCnt="17"/>
      <dgm:spPr>
        <a:noFill/>
        <a:ln w="6350" cap="flat" cmpd="sng" algn="ctr">
          <a:solidFill>
            <a:schemeClr val="accent5">
              <a:hueOff val="0"/>
              <a:satOff val="0"/>
              <a:lumOff val="0"/>
              <a:alphaOff val="0"/>
            </a:schemeClr>
          </a:solidFill>
          <a:prstDash val="dash"/>
          <a:miter lim="800000"/>
        </a:ln>
        <a:effectLst/>
      </dgm:spPr>
    </dgm:pt>
    <dgm:pt modelId="{DA7C53EF-6148-4585-B0B6-DE262CF2D990}" type="pres">
      <dgm:prSet presAssocID="{4A62D629-6D3D-4741-86AF-26EA647159C0}" presName="ConnectLineEnd1" presStyleLbl="lnNode1" presStyleIdx="0" presStyleCnt="17"/>
      <dgm:spPr/>
    </dgm:pt>
    <dgm:pt modelId="{7130FD4C-8D48-4676-B84A-1C003E30222E}" type="pres">
      <dgm:prSet presAssocID="{4A62D629-6D3D-4741-86AF-26EA647159C0}" presName="EmptyPane1" presStyleCnt="0"/>
      <dgm:spPr/>
    </dgm:pt>
    <dgm:pt modelId="{DB502D0F-0CE3-43DC-82E8-A6BD27B66E62}" type="pres">
      <dgm:prSet presAssocID="{0B0D9B2F-A874-4BB2-AAFE-F9CE24EE08BA}" presName="spaceBetweenRectangles1" presStyleCnt="0"/>
      <dgm:spPr/>
    </dgm:pt>
    <dgm:pt modelId="{663A2034-AB36-4D1C-A01C-5C480769BE89}" type="pres">
      <dgm:prSet presAssocID="{E83F21AB-5976-416E-91B1-633C661495EA}" presName="composite1" presStyleCnt="0"/>
      <dgm:spPr/>
    </dgm:pt>
    <dgm:pt modelId="{0CD7DCA7-516D-4A0D-A1F5-49A7290B02FB}" type="pres">
      <dgm:prSet presAssocID="{E83F21AB-5976-416E-91B1-633C661495EA}" presName="parent1" presStyleLbl="alignNode1" presStyleIdx="1" presStyleCnt="17">
        <dgm:presLayoutVars>
          <dgm:chMax val="1"/>
          <dgm:chPref val="1"/>
          <dgm:bulletEnabled val="1"/>
        </dgm:presLayoutVars>
      </dgm:prSet>
      <dgm:spPr/>
    </dgm:pt>
    <dgm:pt modelId="{C38F00F3-DC20-4F2B-99C5-D40AA313E516}" type="pres">
      <dgm:prSet presAssocID="{E83F21AB-5976-416E-91B1-633C661495EA}" presName="Childtext1" presStyleLbl="revTx" presStyleIdx="1" presStyleCnt="17">
        <dgm:presLayoutVars>
          <dgm:bulletEnabled val="1"/>
        </dgm:presLayoutVars>
      </dgm:prSet>
      <dgm:spPr/>
    </dgm:pt>
    <dgm:pt modelId="{C3579F77-6E37-4149-AE42-EAB20F4FDFEE}" type="pres">
      <dgm:prSet presAssocID="{E83F21AB-5976-416E-91B1-633C661495EA}" presName="ConnectLine1" presStyleLbl="sibTrans1D1" presStyleIdx="1" presStyleCnt="17"/>
      <dgm:spPr>
        <a:noFill/>
        <a:ln w="6350" cap="flat" cmpd="sng" algn="ctr">
          <a:solidFill>
            <a:schemeClr val="accent5">
              <a:hueOff val="-422409"/>
              <a:satOff val="-1089"/>
              <a:lumOff val="-735"/>
              <a:alphaOff val="0"/>
            </a:schemeClr>
          </a:solidFill>
          <a:prstDash val="dash"/>
          <a:miter lim="800000"/>
        </a:ln>
        <a:effectLst/>
      </dgm:spPr>
    </dgm:pt>
    <dgm:pt modelId="{01CF4E6A-9DA9-4573-BDB5-49E227427060}" type="pres">
      <dgm:prSet presAssocID="{E83F21AB-5976-416E-91B1-633C661495EA}" presName="ConnectLineEnd1" presStyleLbl="lnNode1" presStyleIdx="1" presStyleCnt="17"/>
      <dgm:spPr/>
    </dgm:pt>
    <dgm:pt modelId="{9C0C28F2-B107-4E87-8240-C9BBE5AAD341}" type="pres">
      <dgm:prSet presAssocID="{E83F21AB-5976-416E-91B1-633C661495EA}" presName="EmptyPane1" presStyleCnt="0"/>
      <dgm:spPr/>
    </dgm:pt>
    <dgm:pt modelId="{E04EE8A1-4333-4DDD-88DA-36F86B702500}" type="pres">
      <dgm:prSet presAssocID="{25BC8CB2-B673-4B85-BC5E-A0A35237D6DB}" presName="spaceBetweenRectangles1" presStyleCnt="0"/>
      <dgm:spPr/>
    </dgm:pt>
    <dgm:pt modelId="{2AEBAFE6-F62F-404C-8DA4-809E56BACB67}" type="pres">
      <dgm:prSet presAssocID="{6A45B1B6-EA08-4154-8036-A77A51F23CB0}" presName="composite1" presStyleCnt="0"/>
      <dgm:spPr/>
    </dgm:pt>
    <dgm:pt modelId="{265D2D7E-4CB0-4F73-80BF-61EA81FAE178}" type="pres">
      <dgm:prSet presAssocID="{6A45B1B6-EA08-4154-8036-A77A51F23CB0}" presName="parent1" presStyleLbl="alignNode1" presStyleIdx="2" presStyleCnt="17">
        <dgm:presLayoutVars>
          <dgm:chMax val="1"/>
          <dgm:chPref val="1"/>
          <dgm:bulletEnabled val="1"/>
        </dgm:presLayoutVars>
      </dgm:prSet>
      <dgm:spPr/>
    </dgm:pt>
    <dgm:pt modelId="{FAAD1894-68C9-48CA-B35D-9DF4D9F0191C}" type="pres">
      <dgm:prSet presAssocID="{6A45B1B6-EA08-4154-8036-A77A51F23CB0}" presName="Childtext1" presStyleLbl="revTx" presStyleIdx="2" presStyleCnt="17">
        <dgm:presLayoutVars>
          <dgm:bulletEnabled val="1"/>
        </dgm:presLayoutVars>
      </dgm:prSet>
      <dgm:spPr/>
    </dgm:pt>
    <dgm:pt modelId="{62E214B2-BFD1-403A-9FCB-362EEAA18C7C}" type="pres">
      <dgm:prSet presAssocID="{6A45B1B6-EA08-4154-8036-A77A51F23CB0}" presName="ConnectLine1" presStyleLbl="sibTrans1D1" presStyleIdx="2" presStyleCnt="17"/>
      <dgm:spPr>
        <a:noFill/>
        <a:ln w="6350" cap="flat" cmpd="sng" algn="ctr">
          <a:solidFill>
            <a:schemeClr val="accent5">
              <a:hueOff val="-844818"/>
              <a:satOff val="-2177"/>
              <a:lumOff val="-1471"/>
              <a:alphaOff val="0"/>
            </a:schemeClr>
          </a:solidFill>
          <a:prstDash val="dash"/>
          <a:miter lim="800000"/>
        </a:ln>
        <a:effectLst/>
      </dgm:spPr>
    </dgm:pt>
    <dgm:pt modelId="{D01B4B6A-F3F9-488E-9BC5-9C543E838434}" type="pres">
      <dgm:prSet presAssocID="{6A45B1B6-EA08-4154-8036-A77A51F23CB0}" presName="ConnectLineEnd1" presStyleLbl="lnNode1" presStyleIdx="2" presStyleCnt="17"/>
      <dgm:spPr/>
    </dgm:pt>
    <dgm:pt modelId="{84E583C0-1BCF-4771-837E-26879382700B}" type="pres">
      <dgm:prSet presAssocID="{6A45B1B6-EA08-4154-8036-A77A51F23CB0}" presName="EmptyPane1" presStyleCnt="0"/>
      <dgm:spPr/>
    </dgm:pt>
    <dgm:pt modelId="{1DFB5C95-968F-4BC6-AF4F-E638702C6A63}" type="pres">
      <dgm:prSet presAssocID="{9597634C-0BB2-4557-8AE1-B841A532AA7B}" presName="spaceBetweenRectangles1" presStyleCnt="0"/>
      <dgm:spPr/>
    </dgm:pt>
    <dgm:pt modelId="{7122BF48-1696-4523-BE12-9EA95AFE664F}" type="pres">
      <dgm:prSet presAssocID="{144B1FA9-6225-479D-8D4A-F98C5176582B}" presName="composite1" presStyleCnt="0"/>
      <dgm:spPr/>
    </dgm:pt>
    <dgm:pt modelId="{8C8BD4C0-2E1F-4C26-8E04-171D805B5E10}" type="pres">
      <dgm:prSet presAssocID="{144B1FA9-6225-479D-8D4A-F98C5176582B}" presName="parent1" presStyleLbl="alignNode1" presStyleIdx="3" presStyleCnt="17">
        <dgm:presLayoutVars>
          <dgm:chMax val="1"/>
          <dgm:chPref val="1"/>
          <dgm:bulletEnabled val="1"/>
        </dgm:presLayoutVars>
      </dgm:prSet>
      <dgm:spPr/>
    </dgm:pt>
    <dgm:pt modelId="{B21BD6D9-3D82-4977-AB71-31DE48F0B267}" type="pres">
      <dgm:prSet presAssocID="{144B1FA9-6225-479D-8D4A-F98C5176582B}" presName="Childtext1" presStyleLbl="revTx" presStyleIdx="3" presStyleCnt="17">
        <dgm:presLayoutVars>
          <dgm:bulletEnabled val="1"/>
        </dgm:presLayoutVars>
      </dgm:prSet>
      <dgm:spPr/>
    </dgm:pt>
    <dgm:pt modelId="{1BB6D274-A9AF-4DFD-8A14-BEAB10E549B9}" type="pres">
      <dgm:prSet presAssocID="{144B1FA9-6225-479D-8D4A-F98C5176582B}" presName="ConnectLine1" presStyleLbl="sibTrans1D1" presStyleIdx="3" presStyleCnt="17"/>
      <dgm:spPr>
        <a:noFill/>
        <a:ln w="6350" cap="flat" cmpd="sng" algn="ctr">
          <a:solidFill>
            <a:schemeClr val="accent5">
              <a:hueOff val="-1267227"/>
              <a:satOff val="-3266"/>
              <a:lumOff val="-2206"/>
              <a:alphaOff val="0"/>
            </a:schemeClr>
          </a:solidFill>
          <a:prstDash val="dash"/>
          <a:miter lim="800000"/>
        </a:ln>
        <a:effectLst/>
      </dgm:spPr>
    </dgm:pt>
    <dgm:pt modelId="{7FAD1724-E272-4437-BB15-8587D745F2C1}" type="pres">
      <dgm:prSet presAssocID="{144B1FA9-6225-479D-8D4A-F98C5176582B}" presName="ConnectLineEnd1" presStyleLbl="lnNode1" presStyleIdx="3" presStyleCnt="17"/>
      <dgm:spPr/>
    </dgm:pt>
    <dgm:pt modelId="{F43ACA71-29C2-46FC-911A-6D722527855B}" type="pres">
      <dgm:prSet presAssocID="{144B1FA9-6225-479D-8D4A-F98C5176582B}" presName="EmptyPane1" presStyleCnt="0"/>
      <dgm:spPr/>
    </dgm:pt>
    <dgm:pt modelId="{AA4F95BC-6D17-464D-855E-89D96BF891A5}" type="pres">
      <dgm:prSet presAssocID="{E859388B-0C05-47C1-BD3B-F5CD9F73BDBF}" presName="spaceBetweenRectangles1" presStyleCnt="0"/>
      <dgm:spPr/>
    </dgm:pt>
    <dgm:pt modelId="{0A669513-9164-4901-81C3-BE23A2EB185A}" type="pres">
      <dgm:prSet presAssocID="{EFBB9C69-B2BF-4293-AD06-A6C00EA81E1E}" presName="composite1" presStyleCnt="0"/>
      <dgm:spPr/>
    </dgm:pt>
    <dgm:pt modelId="{0818AF27-1431-4245-B724-C384038C686F}" type="pres">
      <dgm:prSet presAssocID="{EFBB9C69-B2BF-4293-AD06-A6C00EA81E1E}" presName="parent1" presStyleLbl="alignNode1" presStyleIdx="4" presStyleCnt="17">
        <dgm:presLayoutVars>
          <dgm:chMax val="1"/>
          <dgm:chPref val="1"/>
          <dgm:bulletEnabled val="1"/>
        </dgm:presLayoutVars>
      </dgm:prSet>
      <dgm:spPr/>
    </dgm:pt>
    <dgm:pt modelId="{7FD9717F-C995-432F-B015-B052D55E6DEC}" type="pres">
      <dgm:prSet presAssocID="{EFBB9C69-B2BF-4293-AD06-A6C00EA81E1E}" presName="Childtext1" presStyleLbl="revTx" presStyleIdx="4" presStyleCnt="17">
        <dgm:presLayoutVars>
          <dgm:bulletEnabled val="1"/>
        </dgm:presLayoutVars>
      </dgm:prSet>
      <dgm:spPr/>
    </dgm:pt>
    <dgm:pt modelId="{93568A69-C92B-443A-8AEE-6A39D57C6065}" type="pres">
      <dgm:prSet presAssocID="{EFBB9C69-B2BF-4293-AD06-A6C00EA81E1E}" presName="ConnectLine1" presStyleLbl="sibTrans1D1" presStyleIdx="4" presStyleCnt="17"/>
      <dgm:spPr>
        <a:noFill/>
        <a:ln w="6350" cap="flat" cmpd="sng" algn="ctr">
          <a:solidFill>
            <a:schemeClr val="accent5">
              <a:hueOff val="-1689636"/>
              <a:satOff val="-4355"/>
              <a:lumOff val="-2941"/>
              <a:alphaOff val="0"/>
            </a:schemeClr>
          </a:solidFill>
          <a:prstDash val="dash"/>
          <a:miter lim="800000"/>
        </a:ln>
        <a:effectLst/>
      </dgm:spPr>
    </dgm:pt>
    <dgm:pt modelId="{E2E58193-0C71-4B63-9B00-3A1C2E04199B}" type="pres">
      <dgm:prSet presAssocID="{EFBB9C69-B2BF-4293-AD06-A6C00EA81E1E}" presName="ConnectLineEnd1" presStyleLbl="lnNode1" presStyleIdx="4" presStyleCnt="17"/>
      <dgm:spPr/>
    </dgm:pt>
    <dgm:pt modelId="{9BE6C1E0-85B8-4D4B-8A1E-60604DE30CDC}" type="pres">
      <dgm:prSet presAssocID="{EFBB9C69-B2BF-4293-AD06-A6C00EA81E1E}" presName="EmptyPane1" presStyleCnt="0"/>
      <dgm:spPr/>
    </dgm:pt>
    <dgm:pt modelId="{5B8E57B4-3E12-4821-884E-E08DC30446E0}" type="pres">
      <dgm:prSet presAssocID="{DDDC55A3-34EB-41B8-85A5-F32D745FAD35}" presName="spaceBetweenRectangles1" presStyleCnt="0"/>
      <dgm:spPr/>
    </dgm:pt>
    <dgm:pt modelId="{405BC02D-2773-464B-B6FB-690E8D5AB4AE}" type="pres">
      <dgm:prSet presAssocID="{60367B63-6EC9-458A-B222-0EA4794A8A5A}" presName="composite1" presStyleCnt="0"/>
      <dgm:spPr/>
    </dgm:pt>
    <dgm:pt modelId="{514DCAC5-1DE5-453E-8265-A27B1643DBC0}" type="pres">
      <dgm:prSet presAssocID="{60367B63-6EC9-458A-B222-0EA4794A8A5A}" presName="parent1" presStyleLbl="alignNode1" presStyleIdx="5" presStyleCnt="17">
        <dgm:presLayoutVars>
          <dgm:chMax val="1"/>
          <dgm:chPref val="1"/>
          <dgm:bulletEnabled val="1"/>
        </dgm:presLayoutVars>
      </dgm:prSet>
      <dgm:spPr/>
    </dgm:pt>
    <dgm:pt modelId="{E902EDAE-DFA8-44BD-8072-54B5A6C3343E}" type="pres">
      <dgm:prSet presAssocID="{60367B63-6EC9-458A-B222-0EA4794A8A5A}" presName="Childtext1" presStyleLbl="revTx" presStyleIdx="5" presStyleCnt="17">
        <dgm:presLayoutVars>
          <dgm:bulletEnabled val="1"/>
        </dgm:presLayoutVars>
      </dgm:prSet>
      <dgm:spPr/>
    </dgm:pt>
    <dgm:pt modelId="{2820E30D-8977-40E2-9AA1-B495FF5C2D4E}" type="pres">
      <dgm:prSet presAssocID="{60367B63-6EC9-458A-B222-0EA4794A8A5A}" presName="ConnectLine1" presStyleLbl="sibTrans1D1" presStyleIdx="5" presStyleCnt="17"/>
      <dgm:spPr>
        <a:noFill/>
        <a:ln w="6350" cap="flat" cmpd="sng" algn="ctr">
          <a:solidFill>
            <a:schemeClr val="accent5">
              <a:hueOff val="-2112045"/>
              <a:satOff val="-5443"/>
              <a:lumOff val="-3677"/>
              <a:alphaOff val="0"/>
            </a:schemeClr>
          </a:solidFill>
          <a:prstDash val="dash"/>
          <a:miter lim="800000"/>
        </a:ln>
        <a:effectLst/>
      </dgm:spPr>
    </dgm:pt>
    <dgm:pt modelId="{E051D4A5-C589-487E-BD3D-B279B177F233}" type="pres">
      <dgm:prSet presAssocID="{60367B63-6EC9-458A-B222-0EA4794A8A5A}" presName="ConnectLineEnd1" presStyleLbl="lnNode1" presStyleIdx="5" presStyleCnt="17"/>
      <dgm:spPr/>
    </dgm:pt>
    <dgm:pt modelId="{88FD6576-30A9-4D70-9B30-AEF8C48505DC}" type="pres">
      <dgm:prSet presAssocID="{60367B63-6EC9-458A-B222-0EA4794A8A5A}" presName="EmptyPane1" presStyleCnt="0"/>
      <dgm:spPr/>
    </dgm:pt>
    <dgm:pt modelId="{0540576D-E1CB-4D57-9A45-8542C4E12974}" type="pres">
      <dgm:prSet presAssocID="{BC0B6988-69E3-4263-BF38-671BB7B003D4}" presName="spaceBetweenRectangles1" presStyleCnt="0"/>
      <dgm:spPr/>
    </dgm:pt>
    <dgm:pt modelId="{C8E122E6-261C-4684-9324-7015CDA2CD64}" type="pres">
      <dgm:prSet presAssocID="{EE5A5A05-BF73-4FA5-BEDC-C7C2DE97C41F}" presName="composite1" presStyleCnt="0"/>
      <dgm:spPr/>
    </dgm:pt>
    <dgm:pt modelId="{5D689E6E-949F-4CA8-927D-58877BEFED2D}" type="pres">
      <dgm:prSet presAssocID="{EE5A5A05-BF73-4FA5-BEDC-C7C2DE97C41F}" presName="parent1" presStyleLbl="alignNode1" presStyleIdx="6" presStyleCnt="17">
        <dgm:presLayoutVars>
          <dgm:chMax val="1"/>
          <dgm:chPref val="1"/>
          <dgm:bulletEnabled val="1"/>
        </dgm:presLayoutVars>
      </dgm:prSet>
      <dgm:spPr/>
    </dgm:pt>
    <dgm:pt modelId="{38F6A8F5-D3C6-4307-AF15-FF95D146A50E}" type="pres">
      <dgm:prSet presAssocID="{EE5A5A05-BF73-4FA5-BEDC-C7C2DE97C41F}" presName="Childtext1" presStyleLbl="revTx" presStyleIdx="6" presStyleCnt="17">
        <dgm:presLayoutVars>
          <dgm:bulletEnabled val="1"/>
        </dgm:presLayoutVars>
      </dgm:prSet>
      <dgm:spPr/>
    </dgm:pt>
    <dgm:pt modelId="{0CD4D358-A5B8-413D-A527-71C0F3AEFBF4}" type="pres">
      <dgm:prSet presAssocID="{EE5A5A05-BF73-4FA5-BEDC-C7C2DE97C41F}" presName="ConnectLine1" presStyleLbl="sibTrans1D1" presStyleIdx="6" presStyleCnt="17"/>
      <dgm:spPr>
        <a:noFill/>
        <a:ln w="6350" cap="flat" cmpd="sng" algn="ctr">
          <a:solidFill>
            <a:schemeClr val="accent5">
              <a:hueOff val="-2534453"/>
              <a:satOff val="-6532"/>
              <a:lumOff val="-4412"/>
              <a:alphaOff val="0"/>
            </a:schemeClr>
          </a:solidFill>
          <a:prstDash val="dash"/>
          <a:miter lim="800000"/>
        </a:ln>
        <a:effectLst/>
      </dgm:spPr>
    </dgm:pt>
    <dgm:pt modelId="{BF8C237D-8EDA-46BC-AD8F-A2361630D500}" type="pres">
      <dgm:prSet presAssocID="{EE5A5A05-BF73-4FA5-BEDC-C7C2DE97C41F}" presName="ConnectLineEnd1" presStyleLbl="lnNode1" presStyleIdx="6" presStyleCnt="17"/>
      <dgm:spPr/>
    </dgm:pt>
    <dgm:pt modelId="{C331D7C8-F40A-4290-A58C-BBF303FAFE05}" type="pres">
      <dgm:prSet presAssocID="{EE5A5A05-BF73-4FA5-BEDC-C7C2DE97C41F}" presName="EmptyPane1" presStyleCnt="0"/>
      <dgm:spPr/>
    </dgm:pt>
    <dgm:pt modelId="{1045FD40-9F0A-4B24-A916-211C607F305A}" type="pres">
      <dgm:prSet presAssocID="{D8558C4F-C93A-4214-9D1E-02BA5C1A2EAB}" presName="spaceBetweenRectangles1" presStyleCnt="0"/>
      <dgm:spPr/>
    </dgm:pt>
    <dgm:pt modelId="{C5204698-2E7E-4DB5-8E45-77509045854C}" type="pres">
      <dgm:prSet presAssocID="{8DF759A9-99EF-4B2D-9BF8-6199257FFE83}" presName="composite1" presStyleCnt="0"/>
      <dgm:spPr/>
    </dgm:pt>
    <dgm:pt modelId="{D1C85342-04C2-4637-9C40-C1206AD88C9F}" type="pres">
      <dgm:prSet presAssocID="{8DF759A9-99EF-4B2D-9BF8-6199257FFE83}" presName="parent1" presStyleLbl="alignNode1" presStyleIdx="7" presStyleCnt="17">
        <dgm:presLayoutVars>
          <dgm:chMax val="1"/>
          <dgm:chPref val="1"/>
          <dgm:bulletEnabled val="1"/>
        </dgm:presLayoutVars>
      </dgm:prSet>
      <dgm:spPr/>
    </dgm:pt>
    <dgm:pt modelId="{9D9F049B-5885-452F-B13F-F80CE1678824}" type="pres">
      <dgm:prSet presAssocID="{8DF759A9-99EF-4B2D-9BF8-6199257FFE83}" presName="Childtext1" presStyleLbl="revTx" presStyleIdx="7" presStyleCnt="17">
        <dgm:presLayoutVars>
          <dgm:bulletEnabled val="1"/>
        </dgm:presLayoutVars>
      </dgm:prSet>
      <dgm:spPr/>
    </dgm:pt>
    <dgm:pt modelId="{93F09FA5-42D9-4A57-AF61-B76E378ECE1D}" type="pres">
      <dgm:prSet presAssocID="{8DF759A9-99EF-4B2D-9BF8-6199257FFE83}" presName="ConnectLine1" presStyleLbl="sibTrans1D1" presStyleIdx="7" presStyleCnt="17"/>
      <dgm:spPr>
        <a:noFill/>
        <a:ln w="6350" cap="flat" cmpd="sng" algn="ctr">
          <a:solidFill>
            <a:schemeClr val="accent5">
              <a:hueOff val="-2956862"/>
              <a:satOff val="-7621"/>
              <a:lumOff val="-5147"/>
              <a:alphaOff val="0"/>
            </a:schemeClr>
          </a:solidFill>
          <a:prstDash val="dash"/>
          <a:miter lim="800000"/>
        </a:ln>
        <a:effectLst/>
      </dgm:spPr>
    </dgm:pt>
    <dgm:pt modelId="{7CD8504D-5ADB-4F3A-B4DA-D215F614A2DA}" type="pres">
      <dgm:prSet presAssocID="{8DF759A9-99EF-4B2D-9BF8-6199257FFE83}" presName="ConnectLineEnd1" presStyleLbl="lnNode1" presStyleIdx="7" presStyleCnt="17"/>
      <dgm:spPr/>
    </dgm:pt>
    <dgm:pt modelId="{8FDBEE55-CF05-4C57-AB13-E9FA8B1BEAED}" type="pres">
      <dgm:prSet presAssocID="{8DF759A9-99EF-4B2D-9BF8-6199257FFE83}" presName="EmptyPane1" presStyleCnt="0"/>
      <dgm:spPr/>
    </dgm:pt>
    <dgm:pt modelId="{4C61F247-2DB8-4310-B4EE-FDC9CC384AB5}" type="pres">
      <dgm:prSet presAssocID="{F40F64C5-547E-4164-A953-0F82EC95B0C0}" presName="spaceBetweenRectangles1" presStyleCnt="0"/>
      <dgm:spPr/>
    </dgm:pt>
    <dgm:pt modelId="{CA4D2C0F-3DFB-4C7E-B4C4-27FCF3746DC5}" type="pres">
      <dgm:prSet presAssocID="{C453B13F-26DC-47B1-8F0E-C0F630FFC9D9}" presName="composite1" presStyleCnt="0"/>
      <dgm:spPr/>
    </dgm:pt>
    <dgm:pt modelId="{AEDB7634-FCE9-4572-842A-2801EBE79715}" type="pres">
      <dgm:prSet presAssocID="{C453B13F-26DC-47B1-8F0E-C0F630FFC9D9}" presName="parent1" presStyleLbl="alignNode1" presStyleIdx="8" presStyleCnt="17">
        <dgm:presLayoutVars>
          <dgm:chMax val="1"/>
          <dgm:chPref val="1"/>
          <dgm:bulletEnabled val="1"/>
        </dgm:presLayoutVars>
      </dgm:prSet>
      <dgm:spPr/>
    </dgm:pt>
    <dgm:pt modelId="{A965BF63-8484-4441-9FEA-3EB51A176476}" type="pres">
      <dgm:prSet presAssocID="{C453B13F-26DC-47B1-8F0E-C0F630FFC9D9}" presName="Childtext1" presStyleLbl="revTx" presStyleIdx="8" presStyleCnt="17">
        <dgm:presLayoutVars>
          <dgm:bulletEnabled val="1"/>
        </dgm:presLayoutVars>
      </dgm:prSet>
      <dgm:spPr/>
    </dgm:pt>
    <dgm:pt modelId="{EDC46425-2198-44A4-B583-6DE20E5DF0B6}" type="pres">
      <dgm:prSet presAssocID="{C453B13F-26DC-47B1-8F0E-C0F630FFC9D9}" presName="ConnectLine1" presStyleLbl="sibTrans1D1" presStyleIdx="8" presStyleCnt="17"/>
      <dgm:spPr>
        <a:noFill/>
        <a:ln w="6350" cap="flat" cmpd="sng" algn="ctr">
          <a:solidFill>
            <a:schemeClr val="accent5">
              <a:hueOff val="-3379271"/>
              <a:satOff val="-8710"/>
              <a:lumOff val="-5883"/>
              <a:alphaOff val="0"/>
            </a:schemeClr>
          </a:solidFill>
          <a:prstDash val="dash"/>
          <a:miter lim="800000"/>
        </a:ln>
        <a:effectLst/>
      </dgm:spPr>
    </dgm:pt>
    <dgm:pt modelId="{E6D3CC99-694D-400E-A95E-215EECF59672}" type="pres">
      <dgm:prSet presAssocID="{C453B13F-26DC-47B1-8F0E-C0F630FFC9D9}" presName="ConnectLineEnd1" presStyleLbl="lnNode1" presStyleIdx="8" presStyleCnt="17"/>
      <dgm:spPr/>
    </dgm:pt>
    <dgm:pt modelId="{61C03B7B-6C45-4A1B-84B8-5765B0646357}" type="pres">
      <dgm:prSet presAssocID="{C453B13F-26DC-47B1-8F0E-C0F630FFC9D9}" presName="EmptyPane1" presStyleCnt="0"/>
      <dgm:spPr/>
    </dgm:pt>
    <dgm:pt modelId="{662B890A-3DE3-44F1-A7BA-7D1B70A81AC7}" type="pres">
      <dgm:prSet presAssocID="{7A6463A3-376E-434F-961B-023A662F69E2}" presName="spaceBetweenRectangles1" presStyleCnt="0"/>
      <dgm:spPr/>
    </dgm:pt>
    <dgm:pt modelId="{A788B263-058E-4CF8-A132-DA4C4589C427}" type="pres">
      <dgm:prSet presAssocID="{A0B92DD2-6298-451B-B1D4-6504CC4FD1E2}" presName="composite1" presStyleCnt="0"/>
      <dgm:spPr/>
    </dgm:pt>
    <dgm:pt modelId="{CB29CA4F-F95A-4718-AF5F-276AD8902440}" type="pres">
      <dgm:prSet presAssocID="{A0B92DD2-6298-451B-B1D4-6504CC4FD1E2}" presName="parent1" presStyleLbl="alignNode1" presStyleIdx="9" presStyleCnt="17">
        <dgm:presLayoutVars>
          <dgm:chMax val="1"/>
          <dgm:chPref val="1"/>
          <dgm:bulletEnabled val="1"/>
        </dgm:presLayoutVars>
      </dgm:prSet>
      <dgm:spPr/>
    </dgm:pt>
    <dgm:pt modelId="{E5C06724-B59F-44AF-A3C7-DE951777E78B}" type="pres">
      <dgm:prSet presAssocID="{A0B92DD2-6298-451B-B1D4-6504CC4FD1E2}" presName="Childtext1" presStyleLbl="revTx" presStyleIdx="9" presStyleCnt="17">
        <dgm:presLayoutVars>
          <dgm:bulletEnabled val="1"/>
        </dgm:presLayoutVars>
      </dgm:prSet>
      <dgm:spPr/>
    </dgm:pt>
    <dgm:pt modelId="{75A07DF9-B18E-4381-AFA7-76B9A467475B}" type="pres">
      <dgm:prSet presAssocID="{A0B92DD2-6298-451B-B1D4-6504CC4FD1E2}" presName="ConnectLine1" presStyleLbl="sibTrans1D1" presStyleIdx="9" presStyleCnt="17"/>
      <dgm:spPr>
        <a:noFill/>
        <a:ln w="6350" cap="flat" cmpd="sng" algn="ctr">
          <a:solidFill>
            <a:schemeClr val="accent5">
              <a:hueOff val="-3801680"/>
              <a:satOff val="-9798"/>
              <a:lumOff val="-6618"/>
              <a:alphaOff val="0"/>
            </a:schemeClr>
          </a:solidFill>
          <a:prstDash val="dash"/>
          <a:miter lim="800000"/>
        </a:ln>
        <a:effectLst/>
      </dgm:spPr>
    </dgm:pt>
    <dgm:pt modelId="{A7B3C9CC-4B75-47C1-B855-07039B1CFC30}" type="pres">
      <dgm:prSet presAssocID="{A0B92DD2-6298-451B-B1D4-6504CC4FD1E2}" presName="ConnectLineEnd1" presStyleLbl="lnNode1" presStyleIdx="9" presStyleCnt="17"/>
      <dgm:spPr/>
    </dgm:pt>
    <dgm:pt modelId="{BE7671CB-6B68-4973-866A-EFABAC3679D4}" type="pres">
      <dgm:prSet presAssocID="{A0B92DD2-6298-451B-B1D4-6504CC4FD1E2}" presName="EmptyPane1" presStyleCnt="0"/>
      <dgm:spPr/>
    </dgm:pt>
    <dgm:pt modelId="{9D101405-FEF9-43E1-A87B-7BDFEE93103C}" type="pres">
      <dgm:prSet presAssocID="{328C7AE4-60C1-4851-887C-F3A931FD5CA2}" presName="spaceBetweenRectangles1" presStyleCnt="0"/>
      <dgm:spPr/>
    </dgm:pt>
    <dgm:pt modelId="{D4EBE334-388F-46D8-888E-97FE056BA806}" type="pres">
      <dgm:prSet presAssocID="{C6D980D7-7FE0-4AEB-B676-42823C8D0D0D}" presName="composite1" presStyleCnt="0"/>
      <dgm:spPr/>
    </dgm:pt>
    <dgm:pt modelId="{2BE58519-8D8A-46DD-A56A-E3ED2F7C03FF}" type="pres">
      <dgm:prSet presAssocID="{C6D980D7-7FE0-4AEB-B676-42823C8D0D0D}" presName="parent1" presStyleLbl="alignNode1" presStyleIdx="10" presStyleCnt="17">
        <dgm:presLayoutVars>
          <dgm:chMax val="1"/>
          <dgm:chPref val="1"/>
          <dgm:bulletEnabled val="1"/>
        </dgm:presLayoutVars>
      </dgm:prSet>
      <dgm:spPr/>
    </dgm:pt>
    <dgm:pt modelId="{F1D00445-1146-44DA-8C0F-7CAD0779DF53}" type="pres">
      <dgm:prSet presAssocID="{C6D980D7-7FE0-4AEB-B676-42823C8D0D0D}" presName="Childtext1" presStyleLbl="revTx" presStyleIdx="10" presStyleCnt="17">
        <dgm:presLayoutVars>
          <dgm:bulletEnabled val="1"/>
        </dgm:presLayoutVars>
      </dgm:prSet>
      <dgm:spPr/>
    </dgm:pt>
    <dgm:pt modelId="{AE88B614-4AEB-4F5F-AB5C-D465EC47C817}" type="pres">
      <dgm:prSet presAssocID="{C6D980D7-7FE0-4AEB-B676-42823C8D0D0D}" presName="ConnectLine1" presStyleLbl="sibTrans1D1" presStyleIdx="10" presStyleCnt="17"/>
      <dgm:spPr>
        <a:noFill/>
        <a:ln w="6350" cap="flat" cmpd="sng" algn="ctr">
          <a:solidFill>
            <a:schemeClr val="accent5">
              <a:hueOff val="-4224089"/>
              <a:satOff val="-10887"/>
              <a:lumOff val="-7353"/>
              <a:alphaOff val="0"/>
            </a:schemeClr>
          </a:solidFill>
          <a:prstDash val="dash"/>
          <a:miter lim="800000"/>
        </a:ln>
        <a:effectLst/>
      </dgm:spPr>
    </dgm:pt>
    <dgm:pt modelId="{F48A4AA4-7DBF-448F-8966-D40A950FA462}" type="pres">
      <dgm:prSet presAssocID="{C6D980D7-7FE0-4AEB-B676-42823C8D0D0D}" presName="ConnectLineEnd1" presStyleLbl="lnNode1" presStyleIdx="10" presStyleCnt="17"/>
      <dgm:spPr/>
    </dgm:pt>
    <dgm:pt modelId="{019E6398-2368-429E-9B15-EB68B893AD03}" type="pres">
      <dgm:prSet presAssocID="{C6D980D7-7FE0-4AEB-B676-42823C8D0D0D}" presName="EmptyPane1" presStyleCnt="0"/>
      <dgm:spPr/>
    </dgm:pt>
    <dgm:pt modelId="{27B66D7F-099B-4CCD-86E2-9D76A510D005}" type="pres">
      <dgm:prSet presAssocID="{2AA87453-59D3-42F8-825C-F9B84382F95D}" presName="spaceBetweenRectangles1" presStyleCnt="0"/>
      <dgm:spPr/>
    </dgm:pt>
    <dgm:pt modelId="{AB18E8BF-27AC-4303-B7F3-5E38BED25FE5}" type="pres">
      <dgm:prSet presAssocID="{4BBB8C4E-0068-4C3A-917C-7835ADC2B428}" presName="composite1" presStyleCnt="0"/>
      <dgm:spPr/>
    </dgm:pt>
    <dgm:pt modelId="{A9E8E9C1-8F76-4966-AD53-5A42B2D727C7}" type="pres">
      <dgm:prSet presAssocID="{4BBB8C4E-0068-4C3A-917C-7835ADC2B428}" presName="parent1" presStyleLbl="alignNode1" presStyleIdx="11" presStyleCnt="17">
        <dgm:presLayoutVars>
          <dgm:chMax val="1"/>
          <dgm:chPref val="1"/>
          <dgm:bulletEnabled val="1"/>
        </dgm:presLayoutVars>
      </dgm:prSet>
      <dgm:spPr/>
    </dgm:pt>
    <dgm:pt modelId="{6D6FC26B-51B0-4AEF-8E63-681740B21C8F}" type="pres">
      <dgm:prSet presAssocID="{4BBB8C4E-0068-4C3A-917C-7835ADC2B428}" presName="Childtext1" presStyleLbl="revTx" presStyleIdx="11" presStyleCnt="17">
        <dgm:presLayoutVars>
          <dgm:bulletEnabled val="1"/>
        </dgm:presLayoutVars>
      </dgm:prSet>
      <dgm:spPr/>
    </dgm:pt>
    <dgm:pt modelId="{611BBC52-858F-4EBE-A885-87B2F48D0F5C}" type="pres">
      <dgm:prSet presAssocID="{4BBB8C4E-0068-4C3A-917C-7835ADC2B428}" presName="ConnectLine1" presStyleLbl="sibTrans1D1" presStyleIdx="11" presStyleCnt="17"/>
      <dgm:spPr>
        <a:noFill/>
        <a:ln w="6350" cap="flat" cmpd="sng" algn="ctr">
          <a:solidFill>
            <a:schemeClr val="accent5">
              <a:hueOff val="-4646498"/>
              <a:satOff val="-11976"/>
              <a:lumOff val="-8088"/>
              <a:alphaOff val="0"/>
            </a:schemeClr>
          </a:solidFill>
          <a:prstDash val="dash"/>
          <a:miter lim="800000"/>
        </a:ln>
        <a:effectLst/>
      </dgm:spPr>
    </dgm:pt>
    <dgm:pt modelId="{7B02CDBC-562A-435F-8D8A-7D66A1008C42}" type="pres">
      <dgm:prSet presAssocID="{4BBB8C4E-0068-4C3A-917C-7835ADC2B428}" presName="ConnectLineEnd1" presStyleLbl="lnNode1" presStyleIdx="11" presStyleCnt="17"/>
      <dgm:spPr/>
    </dgm:pt>
    <dgm:pt modelId="{9D321C2B-5709-47D6-8501-C19945A9F84E}" type="pres">
      <dgm:prSet presAssocID="{4BBB8C4E-0068-4C3A-917C-7835ADC2B428}" presName="EmptyPane1" presStyleCnt="0"/>
      <dgm:spPr/>
    </dgm:pt>
    <dgm:pt modelId="{43205B87-47D4-4CD0-AD92-7EE1262FA930}" type="pres">
      <dgm:prSet presAssocID="{BF6110A4-8B10-489F-BBF5-8DAE186DD678}" presName="spaceBetweenRectangles1" presStyleCnt="0"/>
      <dgm:spPr/>
    </dgm:pt>
    <dgm:pt modelId="{252246AD-7D24-41DE-869D-43590140421D}" type="pres">
      <dgm:prSet presAssocID="{4E674BE9-D171-47B4-8779-66763C1AD323}" presName="composite1" presStyleCnt="0"/>
      <dgm:spPr/>
    </dgm:pt>
    <dgm:pt modelId="{09CA5AAA-B0BB-4CCC-B786-FCB91D380AC7}" type="pres">
      <dgm:prSet presAssocID="{4E674BE9-D171-47B4-8779-66763C1AD323}" presName="parent1" presStyleLbl="alignNode1" presStyleIdx="12" presStyleCnt="17">
        <dgm:presLayoutVars>
          <dgm:chMax val="1"/>
          <dgm:chPref val="1"/>
          <dgm:bulletEnabled val="1"/>
        </dgm:presLayoutVars>
      </dgm:prSet>
      <dgm:spPr/>
    </dgm:pt>
    <dgm:pt modelId="{99CF9DCB-2272-4620-9C39-A2CC1FA7A1A6}" type="pres">
      <dgm:prSet presAssocID="{4E674BE9-D171-47B4-8779-66763C1AD323}" presName="Childtext1" presStyleLbl="revTx" presStyleIdx="12" presStyleCnt="17">
        <dgm:presLayoutVars>
          <dgm:bulletEnabled val="1"/>
        </dgm:presLayoutVars>
      </dgm:prSet>
      <dgm:spPr/>
    </dgm:pt>
    <dgm:pt modelId="{2EB0A8C4-F99F-4E6B-8431-F312B559FCEB}" type="pres">
      <dgm:prSet presAssocID="{4E674BE9-D171-47B4-8779-66763C1AD323}" presName="ConnectLine1" presStyleLbl="sibTrans1D1" presStyleIdx="12" presStyleCnt="17"/>
      <dgm:spPr>
        <a:noFill/>
        <a:ln w="6350" cap="flat" cmpd="sng" algn="ctr">
          <a:solidFill>
            <a:schemeClr val="accent5">
              <a:hueOff val="-5068907"/>
              <a:satOff val="-13064"/>
              <a:lumOff val="-8824"/>
              <a:alphaOff val="0"/>
            </a:schemeClr>
          </a:solidFill>
          <a:prstDash val="dash"/>
          <a:miter lim="800000"/>
        </a:ln>
        <a:effectLst/>
      </dgm:spPr>
    </dgm:pt>
    <dgm:pt modelId="{155B0599-2797-4F85-810F-17C4D1ED74EC}" type="pres">
      <dgm:prSet presAssocID="{4E674BE9-D171-47B4-8779-66763C1AD323}" presName="ConnectLineEnd1" presStyleLbl="lnNode1" presStyleIdx="12" presStyleCnt="17"/>
      <dgm:spPr/>
    </dgm:pt>
    <dgm:pt modelId="{94429001-AA4A-4108-A67E-CF08ACAD3E65}" type="pres">
      <dgm:prSet presAssocID="{4E674BE9-D171-47B4-8779-66763C1AD323}" presName="EmptyPane1" presStyleCnt="0"/>
      <dgm:spPr/>
    </dgm:pt>
    <dgm:pt modelId="{F5BD1420-E312-4DC8-BCD1-D42123C39302}" type="pres">
      <dgm:prSet presAssocID="{B69AFAF9-9CC5-4571-B943-7BE3F1564BDB}" presName="spaceBetweenRectangles1" presStyleCnt="0"/>
      <dgm:spPr/>
    </dgm:pt>
    <dgm:pt modelId="{651FD04D-C162-4B50-9E9A-35E2C7AF7043}" type="pres">
      <dgm:prSet presAssocID="{B9885468-AC7C-46A5-B307-41707958C2EC}" presName="composite1" presStyleCnt="0"/>
      <dgm:spPr/>
    </dgm:pt>
    <dgm:pt modelId="{923F124C-9423-42A2-99BE-02EEE00AC3BA}" type="pres">
      <dgm:prSet presAssocID="{B9885468-AC7C-46A5-B307-41707958C2EC}" presName="parent1" presStyleLbl="alignNode1" presStyleIdx="13" presStyleCnt="17">
        <dgm:presLayoutVars>
          <dgm:chMax val="1"/>
          <dgm:chPref val="1"/>
          <dgm:bulletEnabled val="1"/>
        </dgm:presLayoutVars>
      </dgm:prSet>
      <dgm:spPr/>
    </dgm:pt>
    <dgm:pt modelId="{AA0181ED-DE21-439B-9AE4-26F9379EC3A1}" type="pres">
      <dgm:prSet presAssocID="{B9885468-AC7C-46A5-B307-41707958C2EC}" presName="Childtext1" presStyleLbl="revTx" presStyleIdx="13" presStyleCnt="17">
        <dgm:presLayoutVars>
          <dgm:bulletEnabled val="1"/>
        </dgm:presLayoutVars>
      </dgm:prSet>
      <dgm:spPr/>
    </dgm:pt>
    <dgm:pt modelId="{785003B3-749E-4062-8FAB-82B69113BD91}" type="pres">
      <dgm:prSet presAssocID="{B9885468-AC7C-46A5-B307-41707958C2EC}" presName="ConnectLine1" presStyleLbl="sibTrans1D1" presStyleIdx="13" presStyleCnt="17"/>
      <dgm:spPr>
        <a:noFill/>
        <a:ln w="6350" cap="flat" cmpd="sng" algn="ctr">
          <a:solidFill>
            <a:schemeClr val="accent5">
              <a:hueOff val="-5491316"/>
              <a:satOff val="-14153"/>
              <a:lumOff val="-9559"/>
              <a:alphaOff val="0"/>
            </a:schemeClr>
          </a:solidFill>
          <a:prstDash val="dash"/>
          <a:miter lim="800000"/>
        </a:ln>
        <a:effectLst/>
      </dgm:spPr>
    </dgm:pt>
    <dgm:pt modelId="{7F44098A-913B-4E50-9D22-EFF77FB2CD3C}" type="pres">
      <dgm:prSet presAssocID="{B9885468-AC7C-46A5-B307-41707958C2EC}" presName="ConnectLineEnd1" presStyleLbl="lnNode1" presStyleIdx="13" presStyleCnt="17"/>
      <dgm:spPr/>
    </dgm:pt>
    <dgm:pt modelId="{002749CC-BA16-44BD-8734-6077EDC43017}" type="pres">
      <dgm:prSet presAssocID="{B9885468-AC7C-46A5-B307-41707958C2EC}" presName="EmptyPane1" presStyleCnt="0"/>
      <dgm:spPr/>
    </dgm:pt>
    <dgm:pt modelId="{6619B0B2-9F83-4D71-AA1D-AD7406859C38}" type="pres">
      <dgm:prSet presAssocID="{E54323A3-2941-4CFF-9C27-B7424412344F}" presName="spaceBetweenRectangles1" presStyleCnt="0"/>
      <dgm:spPr/>
    </dgm:pt>
    <dgm:pt modelId="{90E5BCBD-03CC-4A15-A87E-B2A9245B257E}" type="pres">
      <dgm:prSet presAssocID="{65D1BB16-3591-4174-95A4-748726D6BC68}" presName="composite1" presStyleCnt="0"/>
      <dgm:spPr/>
    </dgm:pt>
    <dgm:pt modelId="{53672EBF-FEAF-44B5-978E-FE663522F783}" type="pres">
      <dgm:prSet presAssocID="{65D1BB16-3591-4174-95A4-748726D6BC68}" presName="parent1" presStyleLbl="alignNode1" presStyleIdx="14" presStyleCnt="17">
        <dgm:presLayoutVars>
          <dgm:chMax val="1"/>
          <dgm:chPref val="1"/>
          <dgm:bulletEnabled val="1"/>
        </dgm:presLayoutVars>
      </dgm:prSet>
      <dgm:spPr/>
    </dgm:pt>
    <dgm:pt modelId="{354CAE4A-308C-497C-B5FD-C5D39DFF2C37}" type="pres">
      <dgm:prSet presAssocID="{65D1BB16-3591-4174-95A4-748726D6BC68}" presName="Childtext1" presStyleLbl="revTx" presStyleIdx="14" presStyleCnt="17">
        <dgm:presLayoutVars>
          <dgm:bulletEnabled val="1"/>
        </dgm:presLayoutVars>
      </dgm:prSet>
      <dgm:spPr/>
    </dgm:pt>
    <dgm:pt modelId="{0B51C477-C10B-46EB-B294-05B49FCA57C4}" type="pres">
      <dgm:prSet presAssocID="{65D1BB16-3591-4174-95A4-748726D6BC68}" presName="ConnectLine1" presStyleLbl="sibTrans1D1" presStyleIdx="14" presStyleCnt="17"/>
      <dgm:spPr>
        <a:noFill/>
        <a:ln w="6350" cap="flat" cmpd="sng" algn="ctr">
          <a:solidFill>
            <a:schemeClr val="accent5">
              <a:hueOff val="-5913725"/>
              <a:satOff val="-15242"/>
              <a:lumOff val="-10294"/>
              <a:alphaOff val="0"/>
            </a:schemeClr>
          </a:solidFill>
          <a:prstDash val="dash"/>
          <a:miter lim="800000"/>
        </a:ln>
        <a:effectLst/>
      </dgm:spPr>
    </dgm:pt>
    <dgm:pt modelId="{8C45FED2-F257-4AC4-9958-0646C3562200}" type="pres">
      <dgm:prSet presAssocID="{65D1BB16-3591-4174-95A4-748726D6BC68}" presName="ConnectLineEnd1" presStyleLbl="lnNode1" presStyleIdx="14" presStyleCnt="17"/>
      <dgm:spPr/>
    </dgm:pt>
    <dgm:pt modelId="{5D935337-39B7-4D09-A97A-AFB5772781DD}" type="pres">
      <dgm:prSet presAssocID="{65D1BB16-3591-4174-95A4-748726D6BC68}" presName="EmptyPane1" presStyleCnt="0"/>
      <dgm:spPr/>
    </dgm:pt>
    <dgm:pt modelId="{66ED276A-1E64-442C-BF1C-3E8FA80767A3}" type="pres">
      <dgm:prSet presAssocID="{3D35E8E3-BFA0-4697-87E6-FB39190083D7}" presName="spaceBetweenRectangles1" presStyleCnt="0"/>
      <dgm:spPr/>
    </dgm:pt>
    <dgm:pt modelId="{4B96223A-7936-4684-B260-C91A2AE9D5A3}" type="pres">
      <dgm:prSet presAssocID="{C507364E-D612-41DD-A586-0B8AE29BF9BB}" presName="composite1" presStyleCnt="0"/>
      <dgm:spPr/>
    </dgm:pt>
    <dgm:pt modelId="{711CF944-E806-480B-8FEA-2CDC2FA157FD}" type="pres">
      <dgm:prSet presAssocID="{C507364E-D612-41DD-A586-0B8AE29BF9BB}" presName="parent1" presStyleLbl="alignNode1" presStyleIdx="15" presStyleCnt="17">
        <dgm:presLayoutVars>
          <dgm:chMax val="1"/>
          <dgm:chPref val="1"/>
          <dgm:bulletEnabled val="1"/>
        </dgm:presLayoutVars>
      </dgm:prSet>
      <dgm:spPr/>
    </dgm:pt>
    <dgm:pt modelId="{BBE1A8BD-C48E-4250-94DD-45B6EE198787}" type="pres">
      <dgm:prSet presAssocID="{C507364E-D612-41DD-A586-0B8AE29BF9BB}" presName="Childtext1" presStyleLbl="revTx" presStyleIdx="15" presStyleCnt="17">
        <dgm:presLayoutVars>
          <dgm:bulletEnabled val="1"/>
        </dgm:presLayoutVars>
      </dgm:prSet>
      <dgm:spPr/>
    </dgm:pt>
    <dgm:pt modelId="{AA3F2649-9991-4770-B710-C8AC73D8C979}" type="pres">
      <dgm:prSet presAssocID="{C507364E-D612-41DD-A586-0B8AE29BF9BB}" presName="ConnectLine1" presStyleLbl="sibTrans1D1" presStyleIdx="15" presStyleCnt="17"/>
      <dgm:spPr>
        <a:noFill/>
        <a:ln w="6350" cap="flat" cmpd="sng" algn="ctr">
          <a:solidFill>
            <a:schemeClr val="accent5">
              <a:hueOff val="-6336134"/>
              <a:satOff val="-16330"/>
              <a:lumOff val="-11030"/>
              <a:alphaOff val="0"/>
            </a:schemeClr>
          </a:solidFill>
          <a:prstDash val="dash"/>
          <a:miter lim="800000"/>
        </a:ln>
        <a:effectLst/>
      </dgm:spPr>
    </dgm:pt>
    <dgm:pt modelId="{9DF6CACA-CC16-451E-B0C8-C482FB368211}" type="pres">
      <dgm:prSet presAssocID="{C507364E-D612-41DD-A586-0B8AE29BF9BB}" presName="ConnectLineEnd1" presStyleLbl="lnNode1" presStyleIdx="15" presStyleCnt="17"/>
      <dgm:spPr/>
    </dgm:pt>
    <dgm:pt modelId="{35497082-75BF-4140-841C-8D6A3CBC7360}" type="pres">
      <dgm:prSet presAssocID="{C507364E-D612-41DD-A586-0B8AE29BF9BB}" presName="EmptyPane1" presStyleCnt="0"/>
      <dgm:spPr/>
    </dgm:pt>
    <dgm:pt modelId="{7508CB24-EA01-4B5B-B0C8-CDC309EF8E6E}" type="pres">
      <dgm:prSet presAssocID="{23130D9D-7233-4BF9-9217-FFAB7872F5BF}" presName="spaceBetweenRectangles1" presStyleCnt="0"/>
      <dgm:spPr/>
    </dgm:pt>
    <dgm:pt modelId="{EE1C8C2A-F9F3-40D0-80F7-6AF8946F90E3}" type="pres">
      <dgm:prSet presAssocID="{C8F1CB39-32E2-4ECE-8D88-7D2B14DD1B87}" presName="composite1" presStyleCnt="0"/>
      <dgm:spPr/>
    </dgm:pt>
    <dgm:pt modelId="{578ED630-5DE3-4C1C-B958-1B7E84A1EA1D}" type="pres">
      <dgm:prSet presAssocID="{C8F1CB39-32E2-4ECE-8D88-7D2B14DD1B87}" presName="parent1" presStyleLbl="alignNode1" presStyleIdx="16" presStyleCnt="17">
        <dgm:presLayoutVars>
          <dgm:chMax val="1"/>
          <dgm:chPref val="1"/>
          <dgm:bulletEnabled val="1"/>
        </dgm:presLayoutVars>
      </dgm:prSet>
      <dgm:spPr/>
    </dgm:pt>
    <dgm:pt modelId="{4E33C79E-4977-4466-94BD-93D73DCAE3B3}" type="pres">
      <dgm:prSet presAssocID="{C8F1CB39-32E2-4ECE-8D88-7D2B14DD1B87}" presName="Childtext1" presStyleLbl="revTx" presStyleIdx="16" presStyleCnt="17">
        <dgm:presLayoutVars>
          <dgm:bulletEnabled val="1"/>
        </dgm:presLayoutVars>
      </dgm:prSet>
      <dgm:spPr/>
    </dgm:pt>
    <dgm:pt modelId="{4D59FFC2-EFC1-4672-B57E-75DB5055A8D5}" type="pres">
      <dgm:prSet presAssocID="{C8F1CB39-32E2-4ECE-8D88-7D2B14DD1B87}" presName="ConnectLine1" presStyleLbl="sibTrans1D1" presStyleIdx="16" presStyleCnt="17"/>
      <dgm:spPr>
        <a:noFill/>
        <a:ln w="6350" cap="flat" cmpd="sng" algn="ctr">
          <a:solidFill>
            <a:schemeClr val="accent5">
              <a:hueOff val="-6758543"/>
              <a:satOff val="-17419"/>
              <a:lumOff val="-11765"/>
              <a:alphaOff val="0"/>
            </a:schemeClr>
          </a:solidFill>
          <a:prstDash val="dash"/>
          <a:miter lim="800000"/>
        </a:ln>
        <a:effectLst/>
      </dgm:spPr>
    </dgm:pt>
    <dgm:pt modelId="{1489DD23-BC92-4602-ADC0-C9D22DC4DC5F}" type="pres">
      <dgm:prSet presAssocID="{C8F1CB39-32E2-4ECE-8D88-7D2B14DD1B87}" presName="ConnectLineEnd1" presStyleLbl="lnNode1" presStyleIdx="16" presStyleCnt="17"/>
      <dgm:spPr/>
    </dgm:pt>
    <dgm:pt modelId="{FFE77F04-9CF7-4201-BFEB-837D123112DC}" type="pres">
      <dgm:prSet presAssocID="{C8F1CB39-32E2-4ECE-8D88-7D2B14DD1B87}" presName="EmptyPane1" presStyleCnt="0"/>
      <dgm:spPr/>
    </dgm:pt>
  </dgm:ptLst>
  <dgm:cxnLst>
    <dgm:cxn modelId="{9D681D00-8FE5-4AFE-859C-2A9FC9A1D459}" type="presOf" srcId="{C6D980D7-7FE0-4AEB-B676-42823C8D0D0D}" destId="{2BE58519-8D8A-46DD-A56A-E3ED2F7C03FF}" srcOrd="0" destOrd="0" presId="urn:microsoft.com/office/officeart/2016/7/layout/RoundedRectangleTimeline"/>
    <dgm:cxn modelId="{B1829601-3A5D-4B5F-82EC-BBBE83AE5CD4}" srcId="{27F76D1A-328F-4185-9110-77941EAB8908}" destId="{8DF759A9-99EF-4B2D-9BF8-6199257FFE83}" srcOrd="7" destOrd="0" parTransId="{A85541DD-ECF1-4D4A-8F88-8D974D26058B}" sibTransId="{F40F64C5-547E-4164-A953-0F82EC95B0C0}"/>
    <dgm:cxn modelId="{C7849209-234D-42B2-A340-FE29670ACE84}" srcId="{27F76D1A-328F-4185-9110-77941EAB8908}" destId="{EFBB9C69-B2BF-4293-AD06-A6C00EA81E1E}" srcOrd="4" destOrd="0" parTransId="{2186B146-C731-4341-8C37-1A6320971F6D}" sibTransId="{DDDC55A3-34EB-41B8-85A5-F32D745FAD35}"/>
    <dgm:cxn modelId="{3184F215-EA47-48C1-A060-7E6E035637F4}" type="presOf" srcId="{4E674BE9-D171-47B4-8779-66763C1AD323}" destId="{09CA5AAA-B0BB-4CCC-B786-FCB91D380AC7}" srcOrd="0" destOrd="0" presId="urn:microsoft.com/office/officeart/2016/7/layout/RoundedRectangleTimeline"/>
    <dgm:cxn modelId="{AF950019-E3BB-4BDF-B88B-A271539EA92D}" type="presOf" srcId="{4A62D629-6D3D-4741-86AF-26EA647159C0}" destId="{3F05EDC9-78FD-41C2-8F07-41E7722B0FDE}" srcOrd="0" destOrd="0" presId="urn:microsoft.com/office/officeart/2016/7/layout/RoundedRectangleTimeline"/>
    <dgm:cxn modelId="{29B1181A-6344-4884-92DA-E326283021CA}" type="presOf" srcId="{B9885468-AC7C-46A5-B307-41707958C2EC}" destId="{923F124C-9423-42A2-99BE-02EEE00AC3BA}" srcOrd="0" destOrd="0" presId="urn:microsoft.com/office/officeart/2016/7/layout/RoundedRectangleTimeline"/>
    <dgm:cxn modelId="{E863D61C-C807-445B-AD56-EC0E8F1F3BB1}" srcId="{27F76D1A-328F-4185-9110-77941EAB8908}" destId="{4BBB8C4E-0068-4C3A-917C-7835ADC2B428}" srcOrd="11" destOrd="0" parTransId="{F7D0DBDD-3EA5-41A6-A21B-5C5547560A8E}" sibTransId="{BF6110A4-8B10-489F-BBF5-8DAE186DD678}"/>
    <dgm:cxn modelId="{9CC6F71D-A426-467A-8D3F-41514C89DB1F}" type="presOf" srcId="{4BBB8C4E-0068-4C3A-917C-7835ADC2B428}" destId="{A9E8E9C1-8F76-4966-AD53-5A42B2D727C7}" srcOrd="0" destOrd="0" presId="urn:microsoft.com/office/officeart/2016/7/layout/RoundedRectangleTimeline"/>
    <dgm:cxn modelId="{6C35BF26-EFEB-4008-9C3F-5A8CA87B6003}" srcId="{27F76D1A-328F-4185-9110-77941EAB8908}" destId="{6A45B1B6-EA08-4154-8036-A77A51F23CB0}" srcOrd="2" destOrd="0" parTransId="{9DD3CCCA-9361-41F2-9E39-BC53AF54156F}" sibTransId="{9597634C-0BB2-4557-8AE1-B841A532AA7B}"/>
    <dgm:cxn modelId="{742E6A38-06E8-4AF5-9471-2542BAE77662}" srcId="{27F76D1A-328F-4185-9110-77941EAB8908}" destId="{60367B63-6EC9-458A-B222-0EA4794A8A5A}" srcOrd="5" destOrd="0" parTransId="{C3E70843-224D-4E39-8FE9-E0A2DF8839C8}" sibTransId="{BC0B6988-69E3-4263-BF38-671BB7B003D4}"/>
    <dgm:cxn modelId="{55E7C339-24A7-4657-A39D-83061C102E53}" type="presOf" srcId="{C8F1CB39-32E2-4ECE-8D88-7D2B14DD1B87}" destId="{578ED630-5DE3-4C1C-B958-1B7E84A1EA1D}" srcOrd="0" destOrd="0" presId="urn:microsoft.com/office/officeart/2016/7/layout/RoundedRectangleTimeline"/>
    <dgm:cxn modelId="{04A58748-FDA5-4C1A-9A0D-6DE36AE4226B}" type="presOf" srcId="{E83F21AB-5976-416E-91B1-633C661495EA}" destId="{0CD7DCA7-516D-4A0D-A1F5-49A7290B02FB}" srcOrd="0" destOrd="0" presId="urn:microsoft.com/office/officeart/2016/7/layout/RoundedRectangleTimeline"/>
    <dgm:cxn modelId="{D9E5E16D-0587-4AF4-AFAC-E3B823FFCF74}" type="presOf" srcId="{C453B13F-26DC-47B1-8F0E-C0F630FFC9D9}" destId="{AEDB7634-FCE9-4572-842A-2801EBE79715}" srcOrd="0" destOrd="0" presId="urn:microsoft.com/office/officeart/2016/7/layout/RoundedRectangleTimeline"/>
    <dgm:cxn modelId="{2FC56B73-5990-41A7-980D-AD4637D1590D}" srcId="{27F76D1A-328F-4185-9110-77941EAB8908}" destId="{C453B13F-26DC-47B1-8F0E-C0F630FFC9D9}" srcOrd="8" destOrd="0" parTransId="{0D6F01DF-5148-4F6C-8304-89E4C416E25D}" sibTransId="{7A6463A3-376E-434F-961B-023A662F69E2}"/>
    <dgm:cxn modelId="{F0524975-553B-4270-849A-95A6AEC7D06C}" srcId="{27F76D1A-328F-4185-9110-77941EAB8908}" destId="{4A62D629-6D3D-4741-86AF-26EA647159C0}" srcOrd="0" destOrd="0" parTransId="{7C8BAC96-F744-4C1B-A872-F3B97F8721E5}" sibTransId="{0B0D9B2F-A874-4BB2-AAFE-F9CE24EE08BA}"/>
    <dgm:cxn modelId="{0A2A4D5A-7D54-40D8-88EC-BC01EF11B893}" type="presOf" srcId="{C507364E-D612-41DD-A586-0B8AE29BF9BB}" destId="{711CF944-E806-480B-8FEA-2CDC2FA157FD}" srcOrd="0" destOrd="0" presId="urn:microsoft.com/office/officeart/2016/7/layout/RoundedRectangleTimeline"/>
    <dgm:cxn modelId="{1767EF5A-7BEA-4E3A-80EE-3EB68ABB8325}" type="presOf" srcId="{EE5A5A05-BF73-4FA5-BEDC-C7C2DE97C41F}" destId="{5D689E6E-949F-4CA8-927D-58877BEFED2D}" srcOrd="0" destOrd="0" presId="urn:microsoft.com/office/officeart/2016/7/layout/RoundedRectangleTimeline"/>
    <dgm:cxn modelId="{351D4C87-C93E-403A-BEF0-3F47C52F28EB}" type="presOf" srcId="{65D1BB16-3591-4174-95A4-748726D6BC68}" destId="{53672EBF-FEAF-44B5-978E-FE663522F783}" srcOrd="0" destOrd="0" presId="urn:microsoft.com/office/officeart/2016/7/layout/RoundedRectangleTimeline"/>
    <dgm:cxn modelId="{C15EBD8C-856A-4DF0-8698-B901CE4C8770}" type="presOf" srcId="{144B1FA9-6225-479D-8D4A-F98C5176582B}" destId="{8C8BD4C0-2E1F-4C26-8E04-171D805B5E10}" srcOrd="0" destOrd="0" presId="urn:microsoft.com/office/officeart/2016/7/layout/RoundedRectangleTimeline"/>
    <dgm:cxn modelId="{0AF89891-B31D-4629-AAC4-C5B559200B97}" srcId="{27F76D1A-328F-4185-9110-77941EAB8908}" destId="{144B1FA9-6225-479D-8D4A-F98C5176582B}" srcOrd="3" destOrd="0" parTransId="{EB2A676A-B723-4873-A852-014F3BAFFB21}" sibTransId="{E859388B-0C05-47C1-BD3B-F5CD9F73BDBF}"/>
    <dgm:cxn modelId="{05248097-6ACE-4EA0-803C-4CD237349FED}" srcId="{27F76D1A-328F-4185-9110-77941EAB8908}" destId="{C8F1CB39-32E2-4ECE-8D88-7D2B14DD1B87}" srcOrd="16" destOrd="0" parTransId="{57D71BCD-BEFF-4ED6-BBDD-0CCD828E9235}" sibTransId="{0C515308-7B99-44B2-831D-A4852D5E0AD0}"/>
    <dgm:cxn modelId="{65B12A9E-18AF-448C-9A51-4268A202216D}" srcId="{27F76D1A-328F-4185-9110-77941EAB8908}" destId="{B9885468-AC7C-46A5-B307-41707958C2EC}" srcOrd="13" destOrd="0" parTransId="{5D145DBF-7F3F-4623-9461-50C42F551872}" sibTransId="{E54323A3-2941-4CFF-9C27-B7424412344F}"/>
    <dgm:cxn modelId="{50BA00A1-A1AB-4DA7-9395-0B07C646DC55}" type="presOf" srcId="{A0B92DD2-6298-451B-B1D4-6504CC4FD1E2}" destId="{CB29CA4F-F95A-4718-AF5F-276AD8902440}" srcOrd="0" destOrd="0" presId="urn:microsoft.com/office/officeart/2016/7/layout/RoundedRectangleTimeline"/>
    <dgm:cxn modelId="{220A34A4-31C6-4947-BC16-D8A9BFE331AD}" type="presOf" srcId="{6A45B1B6-EA08-4154-8036-A77A51F23CB0}" destId="{265D2D7E-4CB0-4F73-80BF-61EA81FAE178}" srcOrd="0" destOrd="0" presId="urn:microsoft.com/office/officeart/2016/7/layout/RoundedRectangleTimeline"/>
    <dgm:cxn modelId="{093FC9A4-91ED-432F-9D0A-31867A99D2C2}" srcId="{27F76D1A-328F-4185-9110-77941EAB8908}" destId="{A0B92DD2-6298-451B-B1D4-6504CC4FD1E2}" srcOrd="9" destOrd="0" parTransId="{9461AF6F-CB2E-4E3E-81DE-23BE4902CD1F}" sibTransId="{328C7AE4-60C1-4851-887C-F3A931FD5CA2}"/>
    <dgm:cxn modelId="{262D44A8-5398-486C-8932-D8B20B51B765}" type="presOf" srcId="{EFBB9C69-B2BF-4293-AD06-A6C00EA81E1E}" destId="{0818AF27-1431-4245-B724-C384038C686F}" srcOrd="0" destOrd="0" presId="urn:microsoft.com/office/officeart/2016/7/layout/RoundedRectangleTimeline"/>
    <dgm:cxn modelId="{DB48F4AF-E61E-4002-86A1-D7146AE5843A}" type="presOf" srcId="{60367B63-6EC9-458A-B222-0EA4794A8A5A}" destId="{514DCAC5-1DE5-453E-8265-A27B1643DBC0}" srcOrd="0" destOrd="0" presId="urn:microsoft.com/office/officeart/2016/7/layout/RoundedRectangleTimeline"/>
    <dgm:cxn modelId="{275201B2-7905-4E20-8F84-232E96423A59}" type="presOf" srcId="{27F76D1A-328F-4185-9110-77941EAB8908}" destId="{C6B4E67C-273A-4C56-BEAE-491B53069BB9}" srcOrd="0" destOrd="0" presId="urn:microsoft.com/office/officeart/2016/7/layout/RoundedRectangleTimeline"/>
    <dgm:cxn modelId="{1B2B51C8-51D4-4178-9C94-03141E4D5E34}" srcId="{27F76D1A-328F-4185-9110-77941EAB8908}" destId="{C507364E-D612-41DD-A586-0B8AE29BF9BB}" srcOrd="15" destOrd="0" parTransId="{AEDB4BE7-55AB-4A6F-9B16-7E3E99EC7CE7}" sibTransId="{23130D9D-7233-4BF9-9217-FFAB7872F5BF}"/>
    <dgm:cxn modelId="{84CD17CD-74F9-4DB6-BEB0-EF9BE66797CF}" srcId="{27F76D1A-328F-4185-9110-77941EAB8908}" destId="{C6D980D7-7FE0-4AEB-B676-42823C8D0D0D}" srcOrd="10" destOrd="0" parTransId="{09DA3A3D-D4E1-4BC4-907B-CA62EA86FFD3}" sibTransId="{2AA87453-59D3-42F8-825C-F9B84382F95D}"/>
    <dgm:cxn modelId="{948638D6-BA9C-418D-832F-CE6697FE7E81}" type="presOf" srcId="{8DF759A9-99EF-4B2D-9BF8-6199257FFE83}" destId="{D1C85342-04C2-4637-9C40-C1206AD88C9F}" srcOrd="0" destOrd="0" presId="urn:microsoft.com/office/officeart/2016/7/layout/RoundedRectangleTimeline"/>
    <dgm:cxn modelId="{D24FA1D8-8743-45B5-AFEF-088AB4188BC5}" srcId="{27F76D1A-328F-4185-9110-77941EAB8908}" destId="{EE5A5A05-BF73-4FA5-BEDC-C7C2DE97C41F}" srcOrd="6" destOrd="0" parTransId="{FB0C50F8-55F5-4AB1-B5B3-FDB44F921CDC}" sibTransId="{D8558C4F-C93A-4214-9D1E-02BA5C1A2EAB}"/>
    <dgm:cxn modelId="{57FCE3E1-F391-4511-9937-417DD4273B53}" srcId="{27F76D1A-328F-4185-9110-77941EAB8908}" destId="{E83F21AB-5976-416E-91B1-633C661495EA}" srcOrd="1" destOrd="0" parTransId="{72CC365E-99AF-4CAB-AF4E-A3C0A2B320F4}" sibTransId="{25BC8CB2-B673-4B85-BC5E-A0A35237D6DB}"/>
    <dgm:cxn modelId="{550912F7-0B97-410C-A837-2BED6CC8DE4C}" srcId="{27F76D1A-328F-4185-9110-77941EAB8908}" destId="{4E674BE9-D171-47B4-8779-66763C1AD323}" srcOrd="12" destOrd="0" parTransId="{E6DDA08E-3B67-40EF-86D3-C11E16FAD5A5}" sibTransId="{B69AFAF9-9CC5-4571-B943-7BE3F1564BDB}"/>
    <dgm:cxn modelId="{ABF3EAFF-CB43-4885-BB88-22DB038B25E9}" srcId="{27F76D1A-328F-4185-9110-77941EAB8908}" destId="{65D1BB16-3591-4174-95A4-748726D6BC68}" srcOrd="14" destOrd="0" parTransId="{3DABA536-43D8-42DE-83CF-25F7944BC2BD}" sibTransId="{3D35E8E3-BFA0-4697-87E6-FB39190083D7}"/>
    <dgm:cxn modelId="{5C805A6E-BA2D-430E-9877-10627BD6E17A}" type="presParOf" srcId="{C6B4E67C-273A-4C56-BEAE-491B53069BB9}" destId="{5F8C3E30-B506-4BA1-82DC-9B24860B7928}" srcOrd="0" destOrd="0" presId="urn:microsoft.com/office/officeart/2016/7/layout/RoundedRectangleTimeline"/>
    <dgm:cxn modelId="{E41E19BA-2A99-4980-90E0-E50568B64481}" type="presParOf" srcId="{5F8C3E30-B506-4BA1-82DC-9B24860B7928}" destId="{3F05EDC9-78FD-41C2-8F07-41E7722B0FDE}" srcOrd="0" destOrd="0" presId="urn:microsoft.com/office/officeart/2016/7/layout/RoundedRectangleTimeline"/>
    <dgm:cxn modelId="{42BD45AB-9399-4E72-9375-4B12BDABEF02}" type="presParOf" srcId="{5F8C3E30-B506-4BA1-82DC-9B24860B7928}" destId="{718D8156-310F-46AD-8637-2F9D68FFE489}" srcOrd="1" destOrd="0" presId="urn:microsoft.com/office/officeart/2016/7/layout/RoundedRectangleTimeline"/>
    <dgm:cxn modelId="{BE4AB30F-0128-46C0-AF2E-65147DE951AE}" type="presParOf" srcId="{5F8C3E30-B506-4BA1-82DC-9B24860B7928}" destId="{6AFBF545-F4C3-42CC-8326-CE8E273A8C80}" srcOrd="2" destOrd="0" presId="urn:microsoft.com/office/officeart/2016/7/layout/RoundedRectangleTimeline"/>
    <dgm:cxn modelId="{4C3D72C8-1903-4ECE-B588-B3737FF77FC3}" type="presParOf" srcId="{5F8C3E30-B506-4BA1-82DC-9B24860B7928}" destId="{DA7C53EF-6148-4585-B0B6-DE262CF2D990}" srcOrd="3" destOrd="0" presId="urn:microsoft.com/office/officeart/2016/7/layout/RoundedRectangleTimeline"/>
    <dgm:cxn modelId="{611D23D3-BD0A-4A6F-B8AE-1B9D13FD6A3C}" type="presParOf" srcId="{5F8C3E30-B506-4BA1-82DC-9B24860B7928}" destId="{7130FD4C-8D48-4676-B84A-1C003E30222E}" srcOrd="4" destOrd="0" presId="urn:microsoft.com/office/officeart/2016/7/layout/RoundedRectangleTimeline"/>
    <dgm:cxn modelId="{B1351F98-3C76-4517-98CC-073A304B8E70}" type="presParOf" srcId="{C6B4E67C-273A-4C56-BEAE-491B53069BB9}" destId="{DB502D0F-0CE3-43DC-82E8-A6BD27B66E62}" srcOrd="1" destOrd="0" presId="urn:microsoft.com/office/officeart/2016/7/layout/RoundedRectangleTimeline"/>
    <dgm:cxn modelId="{EC281D24-AF95-4873-8C78-BE286C90EC6D}" type="presParOf" srcId="{C6B4E67C-273A-4C56-BEAE-491B53069BB9}" destId="{663A2034-AB36-4D1C-A01C-5C480769BE89}" srcOrd="2" destOrd="0" presId="urn:microsoft.com/office/officeart/2016/7/layout/RoundedRectangleTimeline"/>
    <dgm:cxn modelId="{BCE86286-2C45-4B6C-9E28-B3EB03F53C1A}" type="presParOf" srcId="{663A2034-AB36-4D1C-A01C-5C480769BE89}" destId="{0CD7DCA7-516D-4A0D-A1F5-49A7290B02FB}" srcOrd="0" destOrd="0" presId="urn:microsoft.com/office/officeart/2016/7/layout/RoundedRectangleTimeline"/>
    <dgm:cxn modelId="{6A0A2DDA-700E-4212-BCD6-0CE9D4EA1B2C}" type="presParOf" srcId="{663A2034-AB36-4D1C-A01C-5C480769BE89}" destId="{C38F00F3-DC20-4F2B-99C5-D40AA313E516}" srcOrd="1" destOrd="0" presId="urn:microsoft.com/office/officeart/2016/7/layout/RoundedRectangleTimeline"/>
    <dgm:cxn modelId="{6641E3B6-D143-42C1-8D6E-8A8251832F7E}" type="presParOf" srcId="{663A2034-AB36-4D1C-A01C-5C480769BE89}" destId="{C3579F77-6E37-4149-AE42-EAB20F4FDFEE}" srcOrd="2" destOrd="0" presId="urn:microsoft.com/office/officeart/2016/7/layout/RoundedRectangleTimeline"/>
    <dgm:cxn modelId="{2D27191E-851D-44F0-AAD1-4D394A6C537A}" type="presParOf" srcId="{663A2034-AB36-4D1C-A01C-5C480769BE89}" destId="{01CF4E6A-9DA9-4573-BDB5-49E227427060}" srcOrd="3" destOrd="0" presId="urn:microsoft.com/office/officeart/2016/7/layout/RoundedRectangleTimeline"/>
    <dgm:cxn modelId="{E59B2401-5FEF-4453-90DE-1AB5C5369EFA}" type="presParOf" srcId="{663A2034-AB36-4D1C-A01C-5C480769BE89}" destId="{9C0C28F2-B107-4E87-8240-C9BBE5AAD341}" srcOrd="4" destOrd="0" presId="urn:microsoft.com/office/officeart/2016/7/layout/RoundedRectangleTimeline"/>
    <dgm:cxn modelId="{DD55E4AC-8C5D-4D5E-AC09-CCBC93ADCAD6}" type="presParOf" srcId="{C6B4E67C-273A-4C56-BEAE-491B53069BB9}" destId="{E04EE8A1-4333-4DDD-88DA-36F86B702500}" srcOrd="3" destOrd="0" presId="urn:microsoft.com/office/officeart/2016/7/layout/RoundedRectangleTimeline"/>
    <dgm:cxn modelId="{FD801E6C-41B2-4D03-AC1A-F5EF4C33D73B}" type="presParOf" srcId="{C6B4E67C-273A-4C56-BEAE-491B53069BB9}" destId="{2AEBAFE6-F62F-404C-8DA4-809E56BACB67}" srcOrd="4" destOrd="0" presId="urn:microsoft.com/office/officeart/2016/7/layout/RoundedRectangleTimeline"/>
    <dgm:cxn modelId="{90FC7EAB-9F6D-4882-88B4-886E72AE2F44}" type="presParOf" srcId="{2AEBAFE6-F62F-404C-8DA4-809E56BACB67}" destId="{265D2D7E-4CB0-4F73-80BF-61EA81FAE178}" srcOrd="0" destOrd="0" presId="urn:microsoft.com/office/officeart/2016/7/layout/RoundedRectangleTimeline"/>
    <dgm:cxn modelId="{64279392-0DBF-4F5D-8BD0-165F61410BE5}" type="presParOf" srcId="{2AEBAFE6-F62F-404C-8DA4-809E56BACB67}" destId="{FAAD1894-68C9-48CA-B35D-9DF4D9F0191C}" srcOrd="1" destOrd="0" presId="urn:microsoft.com/office/officeart/2016/7/layout/RoundedRectangleTimeline"/>
    <dgm:cxn modelId="{F115DF9A-2D88-4B7C-A7FF-D658C7DF4212}" type="presParOf" srcId="{2AEBAFE6-F62F-404C-8DA4-809E56BACB67}" destId="{62E214B2-BFD1-403A-9FCB-362EEAA18C7C}" srcOrd="2" destOrd="0" presId="urn:microsoft.com/office/officeart/2016/7/layout/RoundedRectangleTimeline"/>
    <dgm:cxn modelId="{490BCFE8-D96B-45BA-9ABB-BBEAA140BBF9}" type="presParOf" srcId="{2AEBAFE6-F62F-404C-8DA4-809E56BACB67}" destId="{D01B4B6A-F3F9-488E-9BC5-9C543E838434}" srcOrd="3" destOrd="0" presId="urn:microsoft.com/office/officeart/2016/7/layout/RoundedRectangleTimeline"/>
    <dgm:cxn modelId="{3E5C7985-4BFB-47F2-AACC-FF520A5149E9}" type="presParOf" srcId="{2AEBAFE6-F62F-404C-8DA4-809E56BACB67}" destId="{84E583C0-1BCF-4771-837E-26879382700B}" srcOrd="4" destOrd="0" presId="urn:microsoft.com/office/officeart/2016/7/layout/RoundedRectangleTimeline"/>
    <dgm:cxn modelId="{6B41147D-9EFC-422C-BC92-A529946FFFEB}" type="presParOf" srcId="{C6B4E67C-273A-4C56-BEAE-491B53069BB9}" destId="{1DFB5C95-968F-4BC6-AF4F-E638702C6A63}" srcOrd="5" destOrd="0" presId="urn:microsoft.com/office/officeart/2016/7/layout/RoundedRectangleTimeline"/>
    <dgm:cxn modelId="{82A68944-3DC1-4642-B518-B9C6516C0E9A}" type="presParOf" srcId="{C6B4E67C-273A-4C56-BEAE-491B53069BB9}" destId="{7122BF48-1696-4523-BE12-9EA95AFE664F}" srcOrd="6" destOrd="0" presId="urn:microsoft.com/office/officeart/2016/7/layout/RoundedRectangleTimeline"/>
    <dgm:cxn modelId="{2C0F9860-BF50-4555-AE61-2DA8F71BC6E8}" type="presParOf" srcId="{7122BF48-1696-4523-BE12-9EA95AFE664F}" destId="{8C8BD4C0-2E1F-4C26-8E04-171D805B5E10}" srcOrd="0" destOrd="0" presId="urn:microsoft.com/office/officeart/2016/7/layout/RoundedRectangleTimeline"/>
    <dgm:cxn modelId="{2CF15C72-A227-40BE-BA2E-9412F39C5A82}" type="presParOf" srcId="{7122BF48-1696-4523-BE12-9EA95AFE664F}" destId="{B21BD6D9-3D82-4977-AB71-31DE48F0B267}" srcOrd="1" destOrd="0" presId="urn:microsoft.com/office/officeart/2016/7/layout/RoundedRectangleTimeline"/>
    <dgm:cxn modelId="{08BF324F-1212-4995-8A14-56915C4E55D9}" type="presParOf" srcId="{7122BF48-1696-4523-BE12-9EA95AFE664F}" destId="{1BB6D274-A9AF-4DFD-8A14-BEAB10E549B9}" srcOrd="2" destOrd="0" presId="urn:microsoft.com/office/officeart/2016/7/layout/RoundedRectangleTimeline"/>
    <dgm:cxn modelId="{22D16711-21A6-4BDD-BEA9-4B763ECA5489}" type="presParOf" srcId="{7122BF48-1696-4523-BE12-9EA95AFE664F}" destId="{7FAD1724-E272-4437-BB15-8587D745F2C1}" srcOrd="3" destOrd="0" presId="urn:microsoft.com/office/officeart/2016/7/layout/RoundedRectangleTimeline"/>
    <dgm:cxn modelId="{D2EF5273-3A92-4B00-B68B-16DF785E4B5D}" type="presParOf" srcId="{7122BF48-1696-4523-BE12-9EA95AFE664F}" destId="{F43ACA71-29C2-46FC-911A-6D722527855B}" srcOrd="4" destOrd="0" presId="urn:microsoft.com/office/officeart/2016/7/layout/RoundedRectangleTimeline"/>
    <dgm:cxn modelId="{1918FBB5-9242-4B2D-9B63-A5E9DF244761}" type="presParOf" srcId="{C6B4E67C-273A-4C56-BEAE-491B53069BB9}" destId="{AA4F95BC-6D17-464D-855E-89D96BF891A5}" srcOrd="7" destOrd="0" presId="urn:microsoft.com/office/officeart/2016/7/layout/RoundedRectangleTimeline"/>
    <dgm:cxn modelId="{49EF25E4-9E8C-4E88-B440-C9E1E0270610}" type="presParOf" srcId="{C6B4E67C-273A-4C56-BEAE-491B53069BB9}" destId="{0A669513-9164-4901-81C3-BE23A2EB185A}" srcOrd="8" destOrd="0" presId="urn:microsoft.com/office/officeart/2016/7/layout/RoundedRectangleTimeline"/>
    <dgm:cxn modelId="{0404E427-D535-4125-A112-412EEE8997FB}" type="presParOf" srcId="{0A669513-9164-4901-81C3-BE23A2EB185A}" destId="{0818AF27-1431-4245-B724-C384038C686F}" srcOrd="0" destOrd="0" presId="urn:microsoft.com/office/officeart/2016/7/layout/RoundedRectangleTimeline"/>
    <dgm:cxn modelId="{A0C3EE6C-7A47-4EA7-8E93-40671B2647BD}" type="presParOf" srcId="{0A669513-9164-4901-81C3-BE23A2EB185A}" destId="{7FD9717F-C995-432F-B015-B052D55E6DEC}" srcOrd="1" destOrd="0" presId="urn:microsoft.com/office/officeart/2016/7/layout/RoundedRectangleTimeline"/>
    <dgm:cxn modelId="{05620D90-6BAF-431D-AEF0-64062A7DB134}" type="presParOf" srcId="{0A669513-9164-4901-81C3-BE23A2EB185A}" destId="{93568A69-C92B-443A-8AEE-6A39D57C6065}" srcOrd="2" destOrd="0" presId="urn:microsoft.com/office/officeart/2016/7/layout/RoundedRectangleTimeline"/>
    <dgm:cxn modelId="{9377B8FC-8987-4FC0-B900-FB4671EE1245}" type="presParOf" srcId="{0A669513-9164-4901-81C3-BE23A2EB185A}" destId="{E2E58193-0C71-4B63-9B00-3A1C2E04199B}" srcOrd="3" destOrd="0" presId="urn:microsoft.com/office/officeart/2016/7/layout/RoundedRectangleTimeline"/>
    <dgm:cxn modelId="{968725D9-9195-4423-952B-1AE9754F3F8D}" type="presParOf" srcId="{0A669513-9164-4901-81C3-BE23A2EB185A}" destId="{9BE6C1E0-85B8-4D4B-8A1E-60604DE30CDC}" srcOrd="4" destOrd="0" presId="urn:microsoft.com/office/officeart/2016/7/layout/RoundedRectangleTimeline"/>
    <dgm:cxn modelId="{148ACAF4-7ED1-4601-B1FB-C043CE76C63F}" type="presParOf" srcId="{C6B4E67C-273A-4C56-BEAE-491B53069BB9}" destId="{5B8E57B4-3E12-4821-884E-E08DC30446E0}" srcOrd="9" destOrd="0" presId="urn:microsoft.com/office/officeart/2016/7/layout/RoundedRectangleTimeline"/>
    <dgm:cxn modelId="{E2D618BC-A835-40AB-8099-2B0DFB29B469}" type="presParOf" srcId="{C6B4E67C-273A-4C56-BEAE-491B53069BB9}" destId="{405BC02D-2773-464B-B6FB-690E8D5AB4AE}" srcOrd="10" destOrd="0" presId="urn:microsoft.com/office/officeart/2016/7/layout/RoundedRectangleTimeline"/>
    <dgm:cxn modelId="{19C2F1E1-25D8-4630-BD70-DC1D61C16FD5}" type="presParOf" srcId="{405BC02D-2773-464B-B6FB-690E8D5AB4AE}" destId="{514DCAC5-1DE5-453E-8265-A27B1643DBC0}" srcOrd="0" destOrd="0" presId="urn:microsoft.com/office/officeart/2016/7/layout/RoundedRectangleTimeline"/>
    <dgm:cxn modelId="{4F877207-6ABD-4DB0-AB73-FCBA34ECE417}" type="presParOf" srcId="{405BC02D-2773-464B-B6FB-690E8D5AB4AE}" destId="{E902EDAE-DFA8-44BD-8072-54B5A6C3343E}" srcOrd="1" destOrd="0" presId="urn:microsoft.com/office/officeart/2016/7/layout/RoundedRectangleTimeline"/>
    <dgm:cxn modelId="{D8C1B85E-4B56-443B-A997-2134BDAF2B2A}" type="presParOf" srcId="{405BC02D-2773-464B-B6FB-690E8D5AB4AE}" destId="{2820E30D-8977-40E2-9AA1-B495FF5C2D4E}" srcOrd="2" destOrd="0" presId="urn:microsoft.com/office/officeart/2016/7/layout/RoundedRectangleTimeline"/>
    <dgm:cxn modelId="{9D0CD21D-DFC8-4372-A59D-1BF7A3378C8D}" type="presParOf" srcId="{405BC02D-2773-464B-B6FB-690E8D5AB4AE}" destId="{E051D4A5-C589-487E-BD3D-B279B177F233}" srcOrd="3" destOrd="0" presId="urn:microsoft.com/office/officeart/2016/7/layout/RoundedRectangleTimeline"/>
    <dgm:cxn modelId="{3F8F94DD-5758-4767-9253-E93623339016}" type="presParOf" srcId="{405BC02D-2773-464B-B6FB-690E8D5AB4AE}" destId="{88FD6576-30A9-4D70-9B30-AEF8C48505DC}" srcOrd="4" destOrd="0" presId="urn:microsoft.com/office/officeart/2016/7/layout/RoundedRectangleTimeline"/>
    <dgm:cxn modelId="{A469D7B5-4D45-4118-8E79-DA4C597153C9}" type="presParOf" srcId="{C6B4E67C-273A-4C56-BEAE-491B53069BB9}" destId="{0540576D-E1CB-4D57-9A45-8542C4E12974}" srcOrd="11" destOrd="0" presId="urn:microsoft.com/office/officeart/2016/7/layout/RoundedRectangleTimeline"/>
    <dgm:cxn modelId="{C305F713-5E0F-4694-A84F-E4C1649A2E7F}" type="presParOf" srcId="{C6B4E67C-273A-4C56-BEAE-491B53069BB9}" destId="{C8E122E6-261C-4684-9324-7015CDA2CD64}" srcOrd="12" destOrd="0" presId="urn:microsoft.com/office/officeart/2016/7/layout/RoundedRectangleTimeline"/>
    <dgm:cxn modelId="{80F23FA7-7927-4AB8-A70C-041DBBA8E67B}" type="presParOf" srcId="{C8E122E6-261C-4684-9324-7015CDA2CD64}" destId="{5D689E6E-949F-4CA8-927D-58877BEFED2D}" srcOrd="0" destOrd="0" presId="urn:microsoft.com/office/officeart/2016/7/layout/RoundedRectangleTimeline"/>
    <dgm:cxn modelId="{5DED4FDB-B153-4ADD-8D00-392B810C9668}" type="presParOf" srcId="{C8E122E6-261C-4684-9324-7015CDA2CD64}" destId="{38F6A8F5-D3C6-4307-AF15-FF95D146A50E}" srcOrd="1" destOrd="0" presId="urn:microsoft.com/office/officeart/2016/7/layout/RoundedRectangleTimeline"/>
    <dgm:cxn modelId="{8B23D5E0-CF6B-4879-B695-ECC3B2C34744}" type="presParOf" srcId="{C8E122E6-261C-4684-9324-7015CDA2CD64}" destId="{0CD4D358-A5B8-413D-A527-71C0F3AEFBF4}" srcOrd="2" destOrd="0" presId="urn:microsoft.com/office/officeart/2016/7/layout/RoundedRectangleTimeline"/>
    <dgm:cxn modelId="{194739A0-06D8-4E40-A1F7-402B4FEE08B5}" type="presParOf" srcId="{C8E122E6-261C-4684-9324-7015CDA2CD64}" destId="{BF8C237D-8EDA-46BC-AD8F-A2361630D500}" srcOrd="3" destOrd="0" presId="urn:microsoft.com/office/officeart/2016/7/layout/RoundedRectangleTimeline"/>
    <dgm:cxn modelId="{F5C20BB8-C59F-4322-A37A-FD5669FF6248}" type="presParOf" srcId="{C8E122E6-261C-4684-9324-7015CDA2CD64}" destId="{C331D7C8-F40A-4290-A58C-BBF303FAFE05}" srcOrd="4" destOrd="0" presId="urn:microsoft.com/office/officeart/2016/7/layout/RoundedRectangleTimeline"/>
    <dgm:cxn modelId="{9E637C43-97C2-4EFE-9880-509760340B70}" type="presParOf" srcId="{C6B4E67C-273A-4C56-BEAE-491B53069BB9}" destId="{1045FD40-9F0A-4B24-A916-211C607F305A}" srcOrd="13" destOrd="0" presId="urn:microsoft.com/office/officeart/2016/7/layout/RoundedRectangleTimeline"/>
    <dgm:cxn modelId="{69693A59-1002-4B56-85AA-9BC68A6A254D}" type="presParOf" srcId="{C6B4E67C-273A-4C56-BEAE-491B53069BB9}" destId="{C5204698-2E7E-4DB5-8E45-77509045854C}" srcOrd="14" destOrd="0" presId="urn:microsoft.com/office/officeart/2016/7/layout/RoundedRectangleTimeline"/>
    <dgm:cxn modelId="{4B9DE946-F202-42F9-BF62-E16ACAB3A276}" type="presParOf" srcId="{C5204698-2E7E-4DB5-8E45-77509045854C}" destId="{D1C85342-04C2-4637-9C40-C1206AD88C9F}" srcOrd="0" destOrd="0" presId="urn:microsoft.com/office/officeart/2016/7/layout/RoundedRectangleTimeline"/>
    <dgm:cxn modelId="{E20ADE67-3BB7-49FA-86B1-A753303198B7}" type="presParOf" srcId="{C5204698-2E7E-4DB5-8E45-77509045854C}" destId="{9D9F049B-5885-452F-B13F-F80CE1678824}" srcOrd="1" destOrd="0" presId="urn:microsoft.com/office/officeart/2016/7/layout/RoundedRectangleTimeline"/>
    <dgm:cxn modelId="{CE5EA3CB-FDE9-41CA-BC83-EE3E71D25775}" type="presParOf" srcId="{C5204698-2E7E-4DB5-8E45-77509045854C}" destId="{93F09FA5-42D9-4A57-AF61-B76E378ECE1D}" srcOrd="2" destOrd="0" presId="urn:microsoft.com/office/officeart/2016/7/layout/RoundedRectangleTimeline"/>
    <dgm:cxn modelId="{8FC73EE3-71F6-4181-9E08-B84A7BDE12EF}" type="presParOf" srcId="{C5204698-2E7E-4DB5-8E45-77509045854C}" destId="{7CD8504D-5ADB-4F3A-B4DA-D215F614A2DA}" srcOrd="3" destOrd="0" presId="urn:microsoft.com/office/officeart/2016/7/layout/RoundedRectangleTimeline"/>
    <dgm:cxn modelId="{3403CB2C-D941-4239-8CB7-28C14A29C97A}" type="presParOf" srcId="{C5204698-2E7E-4DB5-8E45-77509045854C}" destId="{8FDBEE55-CF05-4C57-AB13-E9FA8B1BEAED}" srcOrd="4" destOrd="0" presId="urn:microsoft.com/office/officeart/2016/7/layout/RoundedRectangleTimeline"/>
    <dgm:cxn modelId="{D92FD2D8-D239-47B8-A774-77B406EE0A86}" type="presParOf" srcId="{C6B4E67C-273A-4C56-BEAE-491B53069BB9}" destId="{4C61F247-2DB8-4310-B4EE-FDC9CC384AB5}" srcOrd="15" destOrd="0" presId="urn:microsoft.com/office/officeart/2016/7/layout/RoundedRectangleTimeline"/>
    <dgm:cxn modelId="{A068A63D-C501-483B-9480-1576FE40FAB7}" type="presParOf" srcId="{C6B4E67C-273A-4C56-BEAE-491B53069BB9}" destId="{CA4D2C0F-3DFB-4C7E-B4C4-27FCF3746DC5}" srcOrd="16" destOrd="0" presId="urn:microsoft.com/office/officeart/2016/7/layout/RoundedRectangleTimeline"/>
    <dgm:cxn modelId="{39010BCA-153F-4266-8AE8-861A2A8B8FCF}" type="presParOf" srcId="{CA4D2C0F-3DFB-4C7E-B4C4-27FCF3746DC5}" destId="{AEDB7634-FCE9-4572-842A-2801EBE79715}" srcOrd="0" destOrd="0" presId="urn:microsoft.com/office/officeart/2016/7/layout/RoundedRectangleTimeline"/>
    <dgm:cxn modelId="{6C556999-9CBD-40AD-9673-0D752101F317}" type="presParOf" srcId="{CA4D2C0F-3DFB-4C7E-B4C4-27FCF3746DC5}" destId="{A965BF63-8484-4441-9FEA-3EB51A176476}" srcOrd="1" destOrd="0" presId="urn:microsoft.com/office/officeart/2016/7/layout/RoundedRectangleTimeline"/>
    <dgm:cxn modelId="{6766A97D-2FC2-41CD-B457-0860FEEACFE0}" type="presParOf" srcId="{CA4D2C0F-3DFB-4C7E-B4C4-27FCF3746DC5}" destId="{EDC46425-2198-44A4-B583-6DE20E5DF0B6}" srcOrd="2" destOrd="0" presId="urn:microsoft.com/office/officeart/2016/7/layout/RoundedRectangleTimeline"/>
    <dgm:cxn modelId="{9B27A368-7DE3-475D-A4D8-C5077104037A}" type="presParOf" srcId="{CA4D2C0F-3DFB-4C7E-B4C4-27FCF3746DC5}" destId="{E6D3CC99-694D-400E-A95E-215EECF59672}" srcOrd="3" destOrd="0" presId="urn:microsoft.com/office/officeart/2016/7/layout/RoundedRectangleTimeline"/>
    <dgm:cxn modelId="{453A1DD8-276E-4BD2-92B1-6525D2157D28}" type="presParOf" srcId="{CA4D2C0F-3DFB-4C7E-B4C4-27FCF3746DC5}" destId="{61C03B7B-6C45-4A1B-84B8-5765B0646357}" srcOrd="4" destOrd="0" presId="urn:microsoft.com/office/officeart/2016/7/layout/RoundedRectangleTimeline"/>
    <dgm:cxn modelId="{52AA93CD-CA28-401B-A709-CF72DAD30A61}" type="presParOf" srcId="{C6B4E67C-273A-4C56-BEAE-491B53069BB9}" destId="{662B890A-3DE3-44F1-A7BA-7D1B70A81AC7}" srcOrd="17" destOrd="0" presId="urn:microsoft.com/office/officeart/2016/7/layout/RoundedRectangleTimeline"/>
    <dgm:cxn modelId="{9512244E-8431-40FA-9966-380002B5ABED}" type="presParOf" srcId="{C6B4E67C-273A-4C56-BEAE-491B53069BB9}" destId="{A788B263-058E-4CF8-A132-DA4C4589C427}" srcOrd="18" destOrd="0" presId="urn:microsoft.com/office/officeart/2016/7/layout/RoundedRectangleTimeline"/>
    <dgm:cxn modelId="{561806C4-69E7-41D0-8ECE-2155B44E4FAE}" type="presParOf" srcId="{A788B263-058E-4CF8-A132-DA4C4589C427}" destId="{CB29CA4F-F95A-4718-AF5F-276AD8902440}" srcOrd="0" destOrd="0" presId="urn:microsoft.com/office/officeart/2016/7/layout/RoundedRectangleTimeline"/>
    <dgm:cxn modelId="{C12DC8E3-3795-4531-9A88-E1189CD16289}" type="presParOf" srcId="{A788B263-058E-4CF8-A132-DA4C4589C427}" destId="{E5C06724-B59F-44AF-A3C7-DE951777E78B}" srcOrd="1" destOrd="0" presId="urn:microsoft.com/office/officeart/2016/7/layout/RoundedRectangleTimeline"/>
    <dgm:cxn modelId="{C9DBD788-FE37-4465-9D35-911DD47FF873}" type="presParOf" srcId="{A788B263-058E-4CF8-A132-DA4C4589C427}" destId="{75A07DF9-B18E-4381-AFA7-76B9A467475B}" srcOrd="2" destOrd="0" presId="urn:microsoft.com/office/officeart/2016/7/layout/RoundedRectangleTimeline"/>
    <dgm:cxn modelId="{2E97A5E7-D37E-4CDB-A26A-C938F1171C47}" type="presParOf" srcId="{A788B263-058E-4CF8-A132-DA4C4589C427}" destId="{A7B3C9CC-4B75-47C1-B855-07039B1CFC30}" srcOrd="3" destOrd="0" presId="urn:microsoft.com/office/officeart/2016/7/layout/RoundedRectangleTimeline"/>
    <dgm:cxn modelId="{02998B84-1F92-4AAA-B1A0-0D0D71D17139}" type="presParOf" srcId="{A788B263-058E-4CF8-A132-DA4C4589C427}" destId="{BE7671CB-6B68-4973-866A-EFABAC3679D4}" srcOrd="4" destOrd="0" presId="urn:microsoft.com/office/officeart/2016/7/layout/RoundedRectangleTimeline"/>
    <dgm:cxn modelId="{C86E5855-3675-466C-AF38-98CCB6363301}" type="presParOf" srcId="{C6B4E67C-273A-4C56-BEAE-491B53069BB9}" destId="{9D101405-FEF9-43E1-A87B-7BDFEE93103C}" srcOrd="19" destOrd="0" presId="urn:microsoft.com/office/officeart/2016/7/layout/RoundedRectangleTimeline"/>
    <dgm:cxn modelId="{5AC7833C-D2DF-4A80-80D0-E61119609763}" type="presParOf" srcId="{C6B4E67C-273A-4C56-BEAE-491B53069BB9}" destId="{D4EBE334-388F-46D8-888E-97FE056BA806}" srcOrd="20" destOrd="0" presId="urn:microsoft.com/office/officeart/2016/7/layout/RoundedRectangleTimeline"/>
    <dgm:cxn modelId="{A2BE546F-AF02-4059-875B-03F80FDE643A}" type="presParOf" srcId="{D4EBE334-388F-46D8-888E-97FE056BA806}" destId="{2BE58519-8D8A-46DD-A56A-E3ED2F7C03FF}" srcOrd="0" destOrd="0" presId="urn:microsoft.com/office/officeart/2016/7/layout/RoundedRectangleTimeline"/>
    <dgm:cxn modelId="{E512513F-3F69-48DE-B008-8DBDA97B1458}" type="presParOf" srcId="{D4EBE334-388F-46D8-888E-97FE056BA806}" destId="{F1D00445-1146-44DA-8C0F-7CAD0779DF53}" srcOrd="1" destOrd="0" presId="urn:microsoft.com/office/officeart/2016/7/layout/RoundedRectangleTimeline"/>
    <dgm:cxn modelId="{ED5DCB9B-6956-4D50-AB81-E6DB83AEC9B6}" type="presParOf" srcId="{D4EBE334-388F-46D8-888E-97FE056BA806}" destId="{AE88B614-4AEB-4F5F-AB5C-D465EC47C817}" srcOrd="2" destOrd="0" presId="urn:microsoft.com/office/officeart/2016/7/layout/RoundedRectangleTimeline"/>
    <dgm:cxn modelId="{7EE2AF7A-B3C5-44A1-A052-D6CBAC21950D}" type="presParOf" srcId="{D4EBE334-388F-46D8-888E-97FE056BA806}" destId="{F48A4AA4-7DBF-448F-8966-D40A950FA462}" srcOrd="3" destOrd="0" presId="urn:microsoft.com/office/officeart/2016/7/layout/RoundedRectangleTimeline"/>
    <dgm:cxn modelId="{1EEC6B44-49C2-4480-8D65-52C02CC7D9AC}" type="presParOf" srcId="{D4EBE334-388F-46D8-888E-97FE056BA806}" destId="{019E6398-2368-429E-9B15-EB68B893AD03}" srcOrd="4" destOrd="0" presId="urn:microsoft.com/office/officeart/2016/7/layout/RoundedRectangleTimeline"/>
    <dgm:cxn modelId="{1EE11A67-CFCF-4A51-92D4-C472B7570B74}" type="presParOf" srcId="{C6B4E67C-273A-4C56-BEAE-491B53069BB9}" destId="{27B66D7F-099B-4CCD-86E2-9D76A510D005}" srcOrd="21" destOrd="0" presId="urn:microsoft.com/office/officeart/2016/7/layout/RoundedRectangleTimeline"/>
    <dgm:cxn modelId="{707EBA4F-7115-4375-8618-28214BF08E15}" type="presParOf" srcId="{C6B4E67C-273A-4C56-BEAE-491B53069BB9}" destId="{AB18E8BF-27AC-4303-B7F3-5E38BED25FE5}" srcOrd="22" destOrd="0" presId="urn:microsoft.com/office/officeart/2016/7/layout/RoundedRectangleTimeline"/>
    <dgm:cxn modelId="{B29C111F-D23C-4F5B-B54F-F24E54DC930A}" type="presParOf" srcId="{AB18E8BF-27AC-4303-B7F3-5E38BED25FE5}" destId="{A9E8E9C1-8F76-4966-AD53-5A42B2D727C7}" srcOrd="0" destOrd="0" presId="urn:microsoft.com/office/officeart/2016/7/layout/RoundedRectangleTimeline"/>
    <dgm:cxn modelId="{8C19A97D-A07B-4886-A0A9-4D1665612010}" type="presParOf" srcId="{AB18E8BF-27AC-4303-B7F3-5E38BED25FE5}" destId="{6D6FC26B-51B0-4AEF-8E63-681740B21C8F}" srcOrd="1" destOrd="0" presId="urn:microsoft.com/office/officeart/2016/7/layout/RoundedRectangleTimeline"/>
    <dgm:cxn modelId="{5EBD44F5-0321-4B57-833E-9A9FDA97DA96}" type="presParOf" srcId="{AB18E8BF-27AC-4303-B7F3-5E38BED25FE5}" destId="{611BBC52-858F-4EBE-A885-87B2F48D0F5C}" srcOrd="2" destOrd="0" presId="urn:microsoft.com/office/officeart/2016/7/layout/RoundedRectangleTimeline"/>
    <dgm:cxn modelId="{94DF3098-2866-4ECC-A806-359EC3FFFBDB}" type="presParOf" srcId="{AB18E8BF-27AC-4303-B7F3-5E38BED25FE5}" destId="{7B02CDBC-562A-435F-8D8A-7D66A1008C42}" srcOrd="3" destOrd="0" presId="urn:microsoft.com/office/officeart/2016/7/layout/RoundedRectangleTimeline"/>
    <dgm:cxn modelId="{DB1DDF38-FE10-4154-BFC1-5B4988E75B80}" type="presParOf" srcId="{AB18E8BF-27AC-4303-B7F3-5E38BED25FE5}" destId="{9D321C2B-5709-47D6-8501-C19945A9F84E}" srcOrd="4" destOrd="0" presId="urn:microsoft.com/office/officeart/2016/7/layout/RoundedRectangleTimeline"/>
    <dgm:cxn modelId="{3398CD3D-8361-4C9F-9B33-55AF73BD668F}" type="presParOf" srcId="{C6B4E67C-273A-4C56-BEAE-491B53069BB9}" destId="{43205B87-47D4-4CD0-AD92-7EE1262FA930}" srcOrd="23" destOrd="0" presId="urn:microsoft.com/office/officeart/2016/7/layout/RoundedRectangleTimeline"/>
    <dgm:cxn modelId="{D7915C00-616A-4CB3-B515-9296C3A0D5E5}" type="presParOf" srcId="{C6B4E67C-273A-4C56-BEAE-491B53069BB9}" destId="{252246AD-7D24-41DE-869D-43590140421D}" srcOrd="24" destOrd="0" presId="urn:microsoft.com/office/officeart/2016/7/layout/RoundedRectangleTimeline"/>
    <dgm:cxn modelId="{EBB0C4DD-728A-4E8C-A370-852C8D3D7E4D}" type="presParOf" srcId="{252246AD-7D24-41DE-869D-43590140421D}" destId="{09CA5AAA-B0BB-4CCC-B786-FCB91D380AC7}" srcOrd="0" destOrd="0" presId="urn:microsoft.com/office/officeart/2016/7/layout/RoundedRectangleTimeline"/>
    <dgm:cxn modelId="{D83D3533-1021-4E03-BA38-72E3148AEC79}" type="presParOf" srcId="{252246AD-7D24-41DE-869D-43590140421D}" destId="{99CF9DCB-2272-4620-9C39-A2CC1FA7A1A6}" srcOrd="1" destOrd="0" presId="urn:microsoft.com/office/officeart/2016/7/layout/RoundedRectangleTimeline"/>
    <dgm:cxn modelId="{56A6BE9D-D906-4728-9095-A7FFAD576E86}" type="presParOf" srcId="{252246AD-7D24-41DE-869D-43590140421D}" destId="{2EB0A8C4-F99F-4E6B-8431-F312B559FCEB}" srcOrd="2" destOrd="0" presId="urn:microsoft.com/office/officeart/2016/7/layout/RoundedRectangleTimeline"/>
    <dgm:cxn modelId="{D628C061-818A-4BA4-964B-AF17BC9FB65A}" type="presParOf" srcId="{252246AD-7D24-41DE-869D-43590140421D}" destId="{155B0599-2797-4F85-810F-17C4D1ED74EC}" srcOrd="3" destOrd="0" presId="urn:microsoft.com/office/officeart/2016/7/layout/RoundedRectangleTimeline"/>
    <dgm:cxn modelId="{F449288E-5622-4FCD-93B9-2C9D2F0CFCB3}" type="presParOf" srcId="{252246AD-7D24-41DE-869D-43590140421D}" destId="{94429001-AA4A-4108-A67E-CF08ACAD3E65}" srcOrd="4" destOrd="0" presId="urn:microsoft.com/office/officeart/2016/7/layout/RoundedRectangleTimeline"/>
    <dgm:cxn modelId="{69F2D556-0406-45A7-B558-B2DF5468BF9D}" type="presParOf" srcId="{C6B4E67C-273A-4C56-BEAE-491B53069BB9}" destId="{F5BD1420-E312-4DC8-BCD1-D42123C39302}" srcOrd="25" destOrd="0" presId="urn:microsoft.com/office/officeart/2016/7/layout/RoundedRectangleTimeline"/>
    <dgm:cxn modelId="{009237A8-C949-42B4-86FD-B4CB27803592}" type="presParOf" srcId="{C6B4E67C-273A-4C56-BEAE-491B53069BB9}" destId="{651FD04D-C162-4B50-9E9A-35E2C7AF7043}" srcOrd="26" destOrd="0" presId="urn:microsoft.com/office/officeart/2016/7/layout/RoundedRectangleTimeline"/>
    <dgm:cxn modelId="{6B92E274-D004-42D8-AA4A-6E17E44FDBED}" type="presParOf" srcId="{651FD04D-C162-4B50-9E9A-35E2C7AF7043}" destId="{923F124C-9423-42A2-99BE-02EEE00AC3BA}" srcOrd="0" destOrd="0" presId="urn:microsoft.com/office/officeart/2016/7/layout/RoundedRectangleTimeline"/>
    <dgm:cxn modelId="{EB7A4D4B-5ED7-40B6-8889-5DF7001FB31D}" type="presParOf" srcId="{651FD04D-C162-4B50-9E9A-35E2C7AF7043}" destId="{AA0181ED-DE21-439B-9AE4-26F9379EC3A1}" srcOrd="1" destOrd="0" presId="urn:microsoft.com/office/officeart/2016/7/layout/RoundedRectangleTimeline"/>
    <dgm:cxn modelId="{BD7E5098-ED95-46CC-8EFA-76E916226306}" type="presParOf" srcId="{651FD04D-C162-4B50-9E9A-35E2C7AF7043}" destId="{785003B3-749E-4062-8FAB-82B69113BD91}" srcOrd="2" destOrd="0" presId="urn:microsoft.com/office/officeart/2016/7/layout/RoundedRectangleTimeline"/>
    <dgm:cxn modelId="{452BA185-9993-463F-83CF-C8CEA487D7BA}" type="presParOf" srcId="{651FD04D-C162-4B50-9E9A-35E2C7AF7043}" destId="{7F44098A-913B-4E50-9D22-EFF77FB2CD3C}" srcOrd="3" destOrd="0" presId="urn:microsoft.com/office/officeart/2016/7/layout/RoundedRectangleTimeline"/>
    <dgm:cxn modelId="{71113262-14B4-4DD7-AED1-93D1ECB8675C}" type="presParOf" srcId="{651FD04D-C162-4B50-9E9A-35E2C7AF7043}" destId="{002749CC-BA16-44BD-8734-6077EDC43017}" srcOrd="4" destOrd="0" presId="urn:microsoft.com/office/officeart/2016/7/layout/RoundedRectangleTimeline"/>
    <dgm:cxn modelId="{5BEA7BEE-557A-4A5A-8A65-0672852DBEE3}" type="presParOf" srcId="{C6B4E67C-273A-4C56-BEAE-491B53069BB9}" destId="{6619B0B2-9F83-4D71-AA1D-AD7406859C38}" srcOrd="27" destOrd="0" presId="urn:microsoft.com/office/officeart/2016/7/layout/RoundedRectangleTimeline"/>
    <dgm:cxn modelId="{283D375B-4F48-4395-B634-3ECB3025F042}" type="presParOf" srcId="{C6B4E67C-273A-4C56-BEAE-491B53069BB9}" destId="{90E5BCBD-03CC-4A15-A87E-B2A9245B257E}" srcOrd="28" destOrd="0" presId="urn:microsoft.com/office/officeart/2016/7/layout/RoundedRectangleTimeline"/>
    <dgm:cxn modelId="{45C7641A-E1EE-4924-8232-0EE321E22A0F}" type="presParOf" srcId="{90E5BCBD-03CC-4A15-A87E-B2A9245B257E}" destId="{53672EBF-FEAF-44B5-978E-FE663522F783}" srcOrd="0" destOrd="0" presId="urn:microsoft.com/office/officeart/2016/7/layout/RoundedRectangleTimeline"/>
    <dgm:cxn modelId="{84EE1CB7-975D-4DAD-96CB-6BF3080AA229}" type="presParOf" srcId="{90E5BCBD-03CC-4A15-A87E-B2A9245B257E}" destId="{354CAE4A-308C-497C-B5FD-C5D39DFF2C37}" srcOrd="1" destOrd="0" presId="urn:microsoft.com/office/officeart/2016/7/layout/RoundedRectangleTimeline"/>
    <dgm:cxn modelId="{2442690E-AB4A-4C3F-AFF5-F7E249CC8D1E}" type="presParOf" srcId="{90E5BCBD-03CC-4A15-A87E-B2A9245B257E}" destId="{0B51C477-C10B-46EB-B294-05B49FCA57C4}" srcOrd="2" destOrd="0" presId="urn:microsoft.com/office/officeart/2016/7/layout/RoundedRectangleTimeline"/>
    <dgm:cxn modelId="{1E927E9E-C2D7-413F-A230-4E322AD7D150}" type="presParOf" srcId="{90E5BCBD-03CC-4A15-A87E-B2A9245B257E}" destId="{8C45FED2-F257-4AC4-9958-0646C3562200}" srcOrd="3" destOrd="0" presId="urn:microsoft.com/office/officeart/2016/7/layout/RoundedRectangleTimeline"/>
    <dgm:cxn modelId="{23FA3273-A56D-4670-B9F3-B46A94A98A6A}" type="presParOf" srcId="{90E5BCBD-03CC-4A15-A87E-B2A9245B257E}" destId="{5D935337-39B7-4D09-A97A-AFB5772781DD}" srcOrd="4" destOrd="0" presId="urn:microsoft.com/office/officeart/2016/7/layout/RoundedRectangleTimeline"/>
    <dgm:cxn modelId="{5D2AAAAC-F321-445B-AC0E-081E8D118DFA}" type="presParOf" srcId="{C6B4E67C-273A-4C56-BEAE-491B53069BB9}" destId="{66ED276A-1E64-442C-BF1C-3E8FA80767A3}" srcOrd="29" destOrd="0" presId="urn:microsoft.com/office/officeart/2016/7/layout/RoundedRectangleTimeline"/>
    <dgm:cxn modelId="{FA8E4724-6B76-441F-881E-BCC5AF940F9A}" type="presParOf" srcId="{C6B4E67C-273A-4C56-BEAE-491B53069BB9}" destId="{4B96223A-7936-4684-B260-C91A2AE9D5A3}" srcOrd="30" destOrd="0" presId="urn:microsoft.com/office/officeart/2016/7/layout/RoundedRectangleTimeline"/>
    <dgm:cxn modelId="{2EF61C73-7033-4675-95F8-AE2A70DD458B}" type="presParOf" srcId="{4B96223A-7936-4684-B260-C91A2AE9D5A3}" destId="{711CF944-E806-480B-8FEA-2CDC2FA157FD}" srcOrd="0" destOrd="0" presId="urn:microsoft.com/office/officeart/2016/7/layout/RoundedRectangleTimeline"/>
    <dgm:cxn modelId="{C9DC2DE1-3762-45DF-A453-473E210C5AAB}" type="presParOf" srcId="{4B96223A-7936-4684-B260-C91A2AE9D5A3}" destId="{BBE1A8BD-C48E-4250-94DD-45B6EE198787}" srcOrd="1" destOrd="0" presId="urn:microsoft.com/office/officeart/2016/7/layout/RoundedRectangleTimeline"/>
    <dgm:cxn modelId="{B46C6E13-C21E-461D-94F3-0CF8CD8F8FEB}" type="presParOf" srcId="{4B96223A-7936-4684-B260-C91A2AE9D5A3}" destId="{AA3F2649-9991-4770-B710-C8AC73D8C979}" srcOrd="2" destOrd="0" presId="urn:microsoft.com/office/officeart/2016/7/layout/RoundedRectangleTimeline"/>
    <dgm:cxn modelId="{79ADBBA3-CCDA-4D3E-B301-1B5BFD828565}" type="presParOf" srcId="{4B96223A-7936-4684-B260-C91A2AE9D5A3}" destId="{9DF6CACA-CC16-451E-B0C8-C482FB368211}" srcOrd="3" destOrd="0" presId="urn:microsoft.com/office/officeart/2016/7/layout/RoundedRectangleTimeline"/>
    <dgm:cxn modelId="{F194D155-2BCA-483C-A629-A84483180313}" type="presParOf" srcId="{4B96223A-7936-4684-B260-C91A2AE9D5A3}" destId="{35497082-75BF-4140-841C-8D6A3CBC7360}" srcOrd="4" destOrd="0" presId="urn:microsoft.com/office/officeart/2016/7/layout/RoundedRectangleTimeline"/>
    <dgm:cxn modelId="{46A5D70B-29FC-4C62-AAC5-691B67252516}" type="presParOf" srcId="{C6B4E67C-273A-4C56-BEAE-491B53069BB9}" destId="{7508CB24-EA01-4B5B-B0C8-CDC309EF8E6E}" srcOrd="31" destOrd="0" presId="urn:microsoft.com/office/officeart/2016/7/layout/RoundedRectangleTimeline"/>
    <dgm:cxn modelId="{19E7A7D7-D6A0-4E66-AC67-FF0F9D997D98}" type="presParOf" srcId="{C6B4E67C-273A-4C56-BEAE-491B53069BB9}" destId="{EE1C8C2A-F9F3-40D0-80F7-6AF8946F90E3}" srcOrd="32" destOrd="0" presId="urn:microsoft.com/office/officeart/2016/7/layout/RoundedRectangleTimeline"/>
    <dgm:cxn modelId="{E01484AD-6E06-438A-863C-B2A69DEF0B25}" type="presParOf" srcId="{EE1C8C2A-F9F3-40D0-80F7-6AF8946F90E3}" destId="{578ED630-5DE3-4C1C-B958-1B7E84A1EA1D}" srcOrd="0" destOrd="0" presId="urn:microsoft.com/office/officeart/2016/7/layout/RoundedRectangleTimeline"/>
    <dgm:cxn modelId="{64555999-B9DD-45DA-AE39-387A1DCEFC4C}" type="presParOf" srcId="{EE1C8C2A-F9F3-40D0-80F7-6AF8946F90E3}" destId="{4E33C79E-4977-4466-94BD-93D73DCAE3B3}" srcOrd="1" destOrd="0" presId="urn:microsoft.com/office/officeart/2016/7/layout/RoundedRectangleTimeline"/>
    <dgm:cxn modelId="{F7BD34C0-E491-418F-96D7-F66E9D3602BD}" type="presParOf" srcId="{EE1C8C2A-F9F3-40D0-80F7-6AF8946F90E3}" destId="{4D59FFC2-EFC1-4672-B57E-75DB5055A8D5}" srcOrd="2" destOrd="0" presId="urn:microsoft.com/office/officeart/2016/7/layout/RoundedRectangleTimeline"/>
    <dgm:cxn modelId="{A9D72AEF-1EFD-4084-A084-FA5E05AFBC40}" type="presParOf" srcId="{EE1C8C2A-F9F3-40D0-80F7-6AF8946F90E3}" destId="{1489DD23-BC92-4602-ADC0-C9D22DC4DC5F}" srcOrd="3" destOrd="0" presId="urn:microsoft.com/office/officeart/2016/7/layout/RoundedRectangleTimeline"/>
    <dgm:cxn modelId="{4D0C6319-FE23-4B03-BCC4-E2189D108767}" type="presParOf" srcId="{EE1C8C2A-F9F3-40D0-80F7-6AF8946F90E3}" destId="{FFE77F04-9CF7-4201-BFEB-837D123112DC}"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F76D1A-328F-4185-9110-77941EAB8908}" type="doc">
      <dgm:prSet loTypeId="urn:microsoft.com/office/officeart/2016/7/layout/RoundedRectangleTimeline" loCatId="timeline" qsTypeId="urn:microsoft.com/office/officeart/2005/8/quickstyle/simple2" qsCatId="simple" csTypeId="urn:microsoft.com/office/officeart/2005/8/colors/colorful5" csCatId="colorful" phldr="1"/>
      <dgm:spPr/>
      <dgm:t>
        <a:bodyPr/>
        <a:lstStyle/>
        <a:p>
          <a:endParaRPr lang="en-US"/>
        </a:p>
      </dgm:t>
    </dgm:pt>
    <dgm:pt modelId="{4A62D629-6D3D-4741-86AF-26EA647159C0}">
      <dgm:prSet phldrT="[Text]" phldr="0"/>
      <dgm:spPr/>
      <dgm:t>
        <a:bodyPr/>
        <a:lstStyle/>
        <a:p>
          <a:r>
            <a:rPr lang="en-US">
              <a:latin typeface="Calibri Light" panose="020F0302020204030204"/>
            </a:rPr>
            <a:t>2005</a:t>
          </a:r>
          <a:endParaRPr lang="en-US"/>
        </a:p>
      </dgm:t>
    </dgm:pt>
    <dgm:pt modelId="{7C8BAC96-F744-4C1B-A872-F3B97F8721E5}" type="parTrans" cxnId="{F0524975-553B-4270-849A-95A6AEC7D06C}">
      <dgm:prSet/>
      <dgm:spPr/>
      <dgm:t>
        <a:bodyPr/>
        <a:lstStyle/>
        <a:p>
          <a:endParaRPr lang="en-US"/>
        </a:p>
      </dgm:t>
    </dgm:pt>
    <dgm:pt modelId="{0B0D9B2F-A874-4BB2-AAFE-F9CE24EE08BA}" type="sibTrans" cxnId="{F0524975-553B-4270-849A-95A6AEC7D06C}">
      <dgm:prSet/>
      <dgm:spPr/>
      <dgm:t>
        <a:bodyPr/>
        <a:lstStyle/>
        <a:p>
          <a:endParaRPr lang="en-US"/>
        </a:p>
      </dgm:t>
    </dgm:pt>
    <dgm:pt modelId="{E83F21AB-5976-416E-91B1-633C661495EA}">
      <dgm:prSet phldrT="[Text]" phldr="0"/>
      <dgm:spPr/>
      <dgm:t>
        <a:bodyPr/>
        <a:lstStyle/>
        <a:p>
          <a:r>
            <a:rPr lang="en-US">
              <a:latin typeface="Calibri Light" panose="020F0302020204030204"/>
            </a:rPr>
            <a:t>2006</a:t>
          </a:r>
          <a:endParaRPr lang="en-US"/>
        </a:p>
      </dgm:t>
    </dgm:pt>
    <dgm:pt modelId="{72CC365E-99AF-4CAB-AF4E-A3C0A2B320F4}" type="parTrans" cxnId="{57FCE3E1-F391-4511-9937-417DD4273B53}">
      <dgm:prSet/>
      <dgm:spPr/>
      <dgm:t>
        <a:bodyPr/>
        <a:lstStyle/>
        <a:p>
          <a:endParaRPr lang="en-US"/>
        </a:p>
      </dgm:t>
    </dgm:pt>
    <dgm:pt modelId="{25BC8CB2-B673-4B85-BC5E-A0A35237D6DB}" type="sibTrans" cxnId="{57FCE3E1-F391-4511-9937-417DD4273B53}">
      <dgm:prSet/>
      <dgm:spPr/>
      <dgm:t>
        <a:bodyPr/>
        <a:lstStyle/>
        <a:p>
          <a:endParaRPr lang="en-US"/>
        </a:p>
      </dgm:t>
    </dgm:pt>
    <dgm:pt modelId="{6A45B1B6-EA08-4154-8036-A77A51F23CB0}">
      <dgm:prSet phldrT="[Text]" phldr="0"/>
      <dgm:spPr/>
      <dgm:t>
        <a:bodyPr/>
        <a:lstStyle/>
        <a:p>
          <a:r>
            <a:rPr lang="en-US">
              <a:latin typeface="Calibri Light" panose="020F0302020204030204"/>
            </a:rPr>
            <a:t>2007</a:t>
          </a:r>
          <a:endParaRPr lang="en-US"/>
        </a:p>
      </dgm:t>
    </dgm:pt>
    <dgm:pt modelId="{9DD3CCCA-9361-41F2-9E39-BC53AF54156F}" type="parTrans" cxnId="{6C35BF26-EFEB-4008-9C3F-5A8CA87B6003}">
      <dgm:prSet/>
      <dgm:spPr/>
      <dgm:t>
        <a:bodyPr/>
        <a:lstStyle/>
        <a:p>
          <a:endParaRPr lang="en-US"/>
        </a:p>
      </dgm:t>
    </dgm:pt>
    <dgm:pt modelId="{9597634C-0BB2-4557-8AE1-B841A532AA7B}" type="sibTrans" cxnId="{6C35BF26-EFEB-4008-9C3F-5A8CA87B6003}">
      <dgm:prSet/>
      <dgm:spPr/>
      <dgm:t>
        <a:bodyPr/>
        <a:lstStyle/>
        <a:p>
          <a:endParaRPr lang="en-US"/>
        </a:p>
      </dgm:t>
    </dgm:pt>
    <dgm:pt modelId="{144B1FA9-6225-479D-8D4A-F98C5176582B}">
      <dgm:prSet phldrT="[Text]" phldr="0"/>
      <dgm:spPr/>
      <dgm:t>
        <a:bodyPr/>
        <a:lstStyle/>
        <a:p>
          <a:r>
            <a:rPr lang="en-US">
              <a:latin typeface="Calibri Light" panose="020F0302020204030204"/>
            </a:rPr>
            <a:t>2008</a:t>
          </a:r>
          <a:endParaRPr lang="en-US"/>
        </a:p>
      </dgm:t>
    </dgm:pt>
    <dgm:pt modelId="{EB2A676A-B723-4873-A852-014F3BAFFB21}" type="parTrans" cxnId="{0AF89891-B31D-4629-AAC4-C5B559200B97}">
      <dgm:prSet/>
      <dgm:spPr/>
      <dgm:t>
        <a:bodyPr/>
        <a:lstStyle/>
        <a:p>
          <a:endParaRPr lang="en-US"/>
        </a:p>
      </dgm:t>
    </dgm:pt>
    <dgm:pt modelId="{E859388B-0C05-47C1-BD3B-F5CD9F73BDBF}" type="sibTrans" cxnId="{0AF89891-B31D-4629-AAC4-C5B559200B97}">
      <dgm:prSet/>
      <dgm:spPr/>
      <dgm:t>
        <a:bodyPr/>
        <a:lstStyle/>
        <a:p>
          <a:endParaRPr lang="en-US"/>
        </a:p>
      </dgm:t>
    </dgm:pt>
    <dgm:pt modelId="{EFBB9C69-B2BF-4293-AD06-A6C00EA81E1E}">
      <dgm:prSet phldrT="[Text]" phldr="0"/>
      <dgm:spPr/>
      <dgm:t>
        <a:bodyPr/>
        <a:lstStyle/>
        <a:p>
          <a:r>
            <a:rPr lang="en-US">
              <a:latin typeface="Calibri Light" panose="020F0302020204030204"/>
            </a:rPr>
            <a:t>2009</a:t>
          </a:r>
          <a:endParaRPr lang="en-US"/>
        </a:p>
      </dgm:t>
    </dgm:pt>
    <dgm:pt modelId="{2186B146-C731-4341-8C37-1A6320971F6D}" type="parTrans" cxnId="{C7849209-234D-42B2-A340-FE29670ACE84}">
      <dgm:prSet/>
      <dgm:spPr/>
      <dgm:t>
        <a:bodyPr/>
        <a:lstStyle/>
        <a:p>
          <a:endParaRPr lang="en-US"/>
        </a:p>
      </dgm:t>
    </dgm:pt>
    <dgm:pt modelId="{DDDC55A3-34EB-41B8-85A5-F32D745FAD35}" type="sibTrans" cxnId="{C7849209-234D-42B2-A340-FE29670ACE84}">
      <dgm:prSet/>
      <dgm:spPr/>
      <dgm:t>
        <a:bodyPr/>
        <a:lstStyle/>
        <a:p>
          <a:endParaRPr lang="en-US"/>
        </a:p>
      </dgm:t>
    </dgm:pt>
    <dgm:pt modelId="{60367B63-6EC9-458A-B222-0EA4794A8A5A}">
      <dgm:prSet phldrT="[Text]" phldr="0"/>
      <dgm:spPr/>
      <dgm:t>
        <a:bodyPr/>
        <a:lstStyle/>
        <a:p>
          <a:r>
            <a:rPr lang="en-US">
              <a:latin typeface="Calibri Light" panose="020F0302020204030204"/>
            </a:rPr>
            <a:t>2010</a:t>
          </a:r>
          <a:endParaRPr lang="en-US"/>
        </a:p>
      </dgm:t>
    </dgm:pt>
    <dgm:pt modelId="{C3E70843-224D-4E39-8FE9-E0A2DF8839C8}" type="parTrans" cxnId="{742E6A38-06E8-4AF5-9471-2542BAE77662}">
      <dgm:prSet/>
      <dgm:spPr/>
      <dgm:t>
        <a:bodyPr/>
        <a:lstStyle/>
        <a:p>
          <a:endParaRPr lang="en-US"/>
        </a:p>
      </dgm:t>
    </dgm:pt>
    <dgm:pt modelId="{BC0B6988-69E3-4263-BF38-671BB7B003D4}" type="sibTrans" cxnId="{742E6A38-06E8-4AF5-9471-2542BAE77662}">
      <dgm:prSet/>
      <dgm:spPr/>
      <dgm:t>
        <a:bodyPr/>
        <a:lstStyle/>
        <a:p>
          <a:endParaRPr lang="en-US"/>
        </a:p>
      </dgm:t>
    </dgm:pt>
    <dgm:pt modelId="{EE5A5A05-BF73-4FA5-BEDC-C7C2DE97C41F}">
      <dgm:prSet phldr="0"/>
      <dgm:spPr/>
      <dgm:t>
        <a:bodyPr/>
        <a:lstStyle/>
        <a:p>
          <a:r>
            <a:rPr lang="en-US">
              <a:latin typeface="Calibri Light" panose="020F0302020204030204"/>
            </a:rPr>
            <a:t>2011</a:t>
          </a:r>
        </a:p>
      </dgm:t>
    </dgm:pt>
    <dgm:pt modelId="{FB0C50F8-55F5-4AB1-B5B3-FDB44F921CDC}" type="parTrans" cxnId="{D24FA1D8-8743-45B5-AFEF-088AB4188BC5}">
      <dgm:prSet/>
      <dgm:spPr/>
    </dgm:pt>
    <dgm:pt modelId="{D8558C4F-C93A-4214-9D1E-02BA5C1A2EAB}" type="sibTrans" cxnId="{D24FA1D8-8743-45B5-AFEF-088AB4188BC5}">
      <dgm:prSet/>
      <dgm:spPr/>
    </dgm:pt>
    <dgm:pt modelId="{8DF759A9-99EF-4B2D-9BF8-6199257FFE83}">
      <dgm:prSet phldr="0"/>
      <dgm:spPr/>
      <dgm:t>
        <a:bodyPr/>
        <a:lstStyle/>
        <a:p>
          <a:r>
            <a:rPr lang="en-US">
              <a:latin typeface="Calibri Light" panose="020F0302020204030204"/>
            </a:rPr>
            <a:t>2012</a:t>
          </a:r>
        </a:p>
      </dgm:t>
    </dgm:pt>
    <dgm:pt modelId="{A85541DD-ECF1-4D4A-8F88-8D974D26058B}" type="parTrans" cxnId="{B1829601-3A5D-4B5F-82EC-BBBE83AE5CD4}">
      <dgm:prSet/>
      <dgm:spPr/>
    </dgm:pt>
    <dgm:pt modelId="{F40F64C5-547E-4164-A953-0F82EC95B0C0}" type="sibTrans" cxnId="{B1829601-3A5D-4B5F-82EC-BBBE83AE5CD4}">
      <dgm:prSet/>
      <dgm:spPr/>
    </dgm:pt>
    <dgm:pt modelId="{C453B13F-26DC-47B1-8F0E-C0F630FFC9D9}">
      <dgm:prSet phldr="0"/>
      <dgm:spPr/>
      <dgm:t>
        <a:bodyPr/>
        <a:lstStyle/>
        <a:p>
          <a:r>
            <a:rPr lang="en-US">
              <a:latin typeface="Calibri Light" panose="020F0302020204030204"/>
            </a:rPr>
            <a:t>2013</a:t>
          </a:r>
        </a:p>
      </dgm:t>
    </dgm:pt>
    <dgm:pt modelId="{0D6F01DF-5148-4F6C-8304-89E4C416E25D}" type="parTrans" cxnId="{2FC56B73-5990-41A7-980D-AD4637D1590D}">
      <dgm:prSet/>
      <dgm:spPr/>
    </dgm:pt>
    <dgm:pt modelId="{7A6463A3-376E-434F-961B-023A662F69E2}" type="sibTrans" cxnId="{2FC56B73-5990-41A7-980D-AD4637D1590D}">
      <dgm:prSet/>
      <dgm:spPr/>
    </dgm:pt>
    <dgm:pt modelId="{A0B92DD2-6298-451B-B1D4-6504CC4FD1E2}">
      <dgm:prSet phldr="0"/>
      <dgm:spPr/>
      <dgm:t>
        <a:bodyPr/>
        <a:lstStyle/>
        <a:p>
          <a:r>
            <a:rPr lang="en-US">
              <a:latin typeface="Calibri Light" panose="020F0302020204030204"/>
            </a:rPr>
            <a:t>2014</a:t>
          </a:r>
        </a:p>
      </dgm:t>
    </dgm:pt>
    <dgm:pt modelId="{9461AF6F-CB2E-4E3E-81DE-23BE4902CD1F}" type="parTrans" cxnId="{093FC9A4-91ED-432F-9D0A-31867A99D2C2}">
      <dgm:prSet/>
      <dgm:spPr/>
    </dgm:pt>
    <dgm:pt modelId="{328C7AE4-60C1-4851-887C-F3A931FD5CA2}" type="sibTrans" cxnId="{093FC9A4-91ED-432F-9D0A-31867A99D2C2}">
      <dgm:prSet/>
      <dgm:spPr/>
    </dgm:pt>
    <dgm:pt modelId="{C6D980D7-7FE0-4AEB-B676-42823C8D0D0D}">
      <dgm:prSet phldr="0"/>
      <dgm:spPr/>
      <dgm:t>
        <a:bodyPr/>
        <a:lstStyle/>
        <a:p>
          <a:r>
            <a:rPr lang="en-US">
              <a:latin typeface="Calibri Light" panose="020F0302020204030204"/>
            </a:rPr>
            <a:t>2015</a:t>
          </a:r>
        </a:p>
      </dgm:t>
    </dgm:pt>
    <dgm:pt modelId="{09DA3A3D-D4E1-4BC4-907B-CA62EA86FFD3}" type="parTrans" cxnId="{84CD17CD-74F9-4DB6-BEB0-EF9BE66797CF}">
      <dgm:prSet/>
      <dgm:spPr/>
    </dgm:pt>
    <dgm:pt modelId="{2AA87453-59D3-42F8-825C-F9B84382F95D}" type="sibTrans" cxnId="{84CD17CD-74F9-4DB6-BEB0-EF9BE66797CF}">
      <dgm:prSet/>
      <dgm:spPr/>
    </dgm:pt>
    <dgm:pt modelId="{4BBB8C4E-0068-4C3A-917C-7835ADC2B428}">
      <dgm:prSet phldr="0"/>
      <dgm:spPr/>
      <dgm:t>
        <a:bodyPr/>
        <a:lstStyle/>
        <a:p>
          <a:r>
            <a:rPr lang="en-US">
              <a:latin typeface="Calibri Light" panose="020F0302020204030204"/>
            </a:rPr>
            <a:t>2016</a:t>
          </a:r>
        </a:p>
      </dgm:t>
    </dgm:pt>
    <dgm:pt modelId="{F7D0DBDD-3EA5-41A6-A21B-5C5547560A8E}" type="parTrans" cxnId="{E863D61C-C807-445B-AD56-EC0E8F1F3BB1}">
      <dgm:prSet/>
      <dgm:spPr/>
    </dgm:pt>
    <dgm:pt modelId="{BF6110A4-8B10-489F-BBF5-8DAE186DD678}" type="sibTrans" cxnId="{E863D61C-C807-445B-AD56-EC0E8F1F3BB1}">
      <dgm:prSet/>
      <dgm:spPr/>
    </dgm:pt>
    <dgm:pt modelId="{4E674BE9-D171-47B4-8779-66763C1AD323}">
      <dgm:prSet phldr="0"/>
      <dgm:spPr/>
      <dgm:t>
        <a:bodyPr/>
        <a:lstStyle/>
        <a:p>
          <a:r>
            <a:rPr lang="en-US">
              <a:latin typeface="Calibri Light" panose="020F0302020204030204"/>
            </a:rPr>
            <a:t>2017</a:t>
          </a:r>
        </a:p>
      </dgm:t>
    </dgm:pt>
    <dgm:pt modelId="{E6DDA08E-3B67-40EF-86D3-C11E16FAD5A5}" type="parTrans" cxnId="{550912F7-0B97-410C-A837-2BED6CC8DE4C}">
      <dgm:prSet/>
      <dgm:spPr/>
    </dgm:pt>
    <dgm:pt modelId="{B69AFAF9-9CC5-4571-B943-7BE3F1564BDB}" type="sibTrans" cxnId="{550912F7-0B97-410C-A837-2BED6CC8DE4C}">
      <dgm:prSet/>
      <dgm:spPr/>
    </dgm:pt>
    <dgm:pt modelId="{B9885468-AC7C-46A5-B307-41707958C2EC}">
      <dgm:prSet phldr="0"/>
      <dgm:spPr/>
      <dgm:t>
        <a:bodyPr/>
        <a:lstStyle/>
        <a:p>
          <a:r>
            <a:rPr lang="en-US">
              <a:latin typeface="Calibri Light" panose="020F0302020204030204"/>
            </a:rPr>
            <a:t>2018</a:t>
          </a:r>
        </a:p>
      </dgm:t>
    </dgm:pt>
    <dgm:pt modelId="{5D145DBF-7F3F-4623-9461-50C42F551872}" type="parTrans" cxnId="{65B12A9E-18AF-448C-9A51-4268A202216D}">
      <dgm:prSet/>
      <dgm:spPr/>
    </dgm:pt>
    <dgm:pt modelId="{E54323A3-2941-4CFF-9C27-B7424412344F}" type="sibTrans" cxnId="{65B12A9E-18AF-448C-9A51-4268A202216D}">
      <dgm:prSet/>
      <dgm:spPr/>
    </dgm:pt>
    <dgm:pt modelId="{65D1BB16-3591-4174-95A4-748726D6BC68}">
      <dgm:prSet phldr="0"/>
      <dgm:spPr/>
      <dgm:t>
        <a:bodyPr/>
        <a:lstStyle/>
        <a:p>
          <a:r>
            <a:rPr lang="en-US">
              <a:latin typeface="Calibri Light" panose="020F0302020204030204"/>
            </a:rPr>
            <a:t>2019</a:t>
          </a:r>
        </a:p>
      </dgm:t>
    </dgm:pt>
    <dgm:pt modelId="{3DABA536-43D8-42DE-83CF-25F7944BC2BD}" type="parTrans" cxnId="{ABF3EAFF-CB43-4885-BB88-22DB038B25E9}">
      <dgm:prSet/>
      <dgm:spPr/>
    </dgm:pt>
    <dgm:pt modelId="{3D35E8E3-BFA0-4697-87E6-FB39190083D7}" type="sibTrans" cxnId="{ABF3EAFF-CB43-4885-BB88-22DB038B25E9}">
      <dgm:prSet/>
      <dgm:spPr/>
    </dgm:pt>
    <dgm:pt modelId="{C507364E-D612-41DD-A586-0B8AE29BF9BB}">
      <dgm:prSet phldr="0"/>
      <dgm:spPr/>
      <dgm:t>
        <a:bodyPr/>
        <a:lstStyle/>
        <a:p>
          <a:r>
            <a:rPr lang="en-US">
              <a:latin typeface="Calibri Light" panose="020F0302020204030204"/>
            </a:rPr>
            <a:t>2020</a:t>
          </a:r>
        </a:p>
      </dgm:t>
    </dgm:pt>
    <dgm:pt modelId="{AEDB4BE7-55AB-4A6F-9B16-7E3E99EC7CE7}" type="parTrans" cxnId="{1B2B51C8-51D4-4178-9C94-03141E4D5E34}">
      <dgm:prSet/>
      <dgm:spPr/>
    </dgm:pt>
    <dgm:pt modelId="{23130D9D-7233-4BF9-9217-FFAB7872F5BF}" type="sibTrans" cxnId="{1B2B51C8-51D4-4178-9C94-03141E4D5E34}">
      <dgm:prSet/>
      <dgm:spPr/>
    </dgm:pt>
    <dgm:pt modelId="{C8F1CB39-32E2-4ECE-8D88-7D2B14DD1B87}">
      <dgm:prSet phldr="0"/>
      <dgm:spPr/>
      <dgm:t>
        <a:bodyPr/>
        <a:lstStyle/>
        <a:p>
          <a:r>
            <a:rPr lang="en-US">
              <a:latin typeface="Calibri Light" panose="020F0302020204030204"/>
            </a:rPr>
            <a:t>2021</a:t>
          </a:r>
        </a:p>
      </dgm:t>
    </dgm:pt>
    <dgm:pt modelId="{57D71BCD-BEFF-4ED6-BBDD-0CCD828E9235}" type="parTrans" cxnId="{05248097-6ACE-4EA0-803C-4CD237349FED}">
      <dgm:prSet/>
      <dgm:spPr/>
    </dgm:pt>
    <dgm:pt modelId="{0C515308-7B99-44B2-831D-A4852D5E0AD0}" type="sibTrans" cxnId="{05248097-6ACE-4EA0-803C-4CD237349FED}">
      <dgm:prSet/>
      <dgm:spPr/>
    </dgm:pt>
    <dgm:pt modelId="{C6B4E67C-273A-4C56-BEAE-491B53069BB9}" type="pres">
      <dgm:prSet presAssocID="{27F76D1A-328F-4185-9110-77941EAB8908}" presName="Name0" presStyleCnt="0">
        <dgm:presLayoutVars>
          <dgm:chMax/>
          <dgm:chPref/>
          <dgm:animLvl val="lvl"/>
        </dgm:presLayoutVars>
      </dgm:prSet>
      <dgm:spPr/>
    </dgm:pt>
    <dgm:pt modelId="{5F8C3E30-B506-4BA1-82DC-9B24860B7928}" type="pres">
      <dgm:prSet presAssocID="{4A62D629-6D3D-4741-86AF-26EA647159C0}" presName="composite1" presStyleCnt="0"/>
      <dgm:spPr/>
    </dgm:pt>
    <dgm:pt modelId="{3F05EDC9-78FD-41C2-8F07-41E7722B0FDE}" type="pres">
      <dgm:prSet presAssocID="{4A62D629-6D3D-4741-86AF-26EA647159C0}" presName="parent1" presStyleLbl="alignNode1" presStyleIdx="0" presStyleCnt="17">
        <dgm:presLayoutVars>
          <dgm:chMax val="1"/>
          <dgm:chPref val="1"/>
          <dgm:bulletEnabled val="1"/>
        </dgm:presLayoutVars>
      </dgm:prSet>
      <dgm:spPr/>
    </dgm:pt>
    <dgm:pt modelId="{718D8156-310F-46AD-8637-2F9D68FFE489}" type="pres">
      <dgm:prSet presAssocID="{4A62D629-6D3D-4741-86AF-26EA647159C0}" presName="Childtext1" presStyleLbl="revTx" presStyleIdx="0" presStyleCnt="17">
        <dgm:presLayoutVars>
          <dgm:bulletEnabled val="1"/>
        </dgm:presLayoutVars>
      </dgm:prSet>
      <dgm:spPr/>
    </dgm:pt>
    <dgm:pt modelId="{6AFBF545-F4C3-42CC-8326-CE8E273A8C80}" type="pres">
      <dgm:prSet presAssocID="{4A62D629-6D3D-4741-86AF-26EA647159C0}" presName="ConnectLine1" presStyleLbl="sibTrans1D1" presStyleIdx="0" presStyleCnt="17"/>
      <dgm:spPr>
        <a:noFill/>
        <a:ln w="6350" cap="flat" cmpd="sng" algn="ctr">
          <a:solidFill>
            <a:schemeClr val="accent5">
              <a:hueOff val="0"/>
              <a:satOff val="0"/>
              <a:lumOff val="0"/>
              <a:alphaOff val="0"/>
            </a:schemeClr>
          </a:solidFill>
          <a:prstDash val="dash"/>
          <a:miter lim="800000"/>
        </a:ln>
        <a:effectLst/>
      </dgm:spPr>
    </dgm:pt>
    <dgm:pt modelId="{DA7C53EF-6148-4585-B0B6-DE262CF2D990}" type="pres">
      <dgm:prSet presAssocID="{4A62D629-6D3D-4741-86AF-26EA647159C0}" presName="ConnectLineEnd1" presStyleLbl="lnNode1" presStyleIdx="0" presStyleCnt="17"/>
      <dgm:spPr/>
    </dgm:pt>
    <dgm:pt modelId="{7130FD4C-8D48-4676-B84A-1C003E30222E}" type="pres">
      <dgm:prSet presAssocID="{4A62D629-6D3D-4741-86AF-26EA647159C0}" presName="EmptyPane1" presStyleCnt="0"/>
      <dgm:spPr/>
    </dgm:pt>
    <dgm:pt modelId="{DB502D0F-0CE3-43DC-82E8-A6BD27B66E62}" type="pres">
      <dgm:prSet presAssocID="{0B0D9B2F-A874-4BB2-AAFE-F9CE24EE08BA}" presName="spaceBetweenRectangles1" presStyleCnt="0"/>
      <dgm:spPr/>
    </dgm:pt>
    <dgm:pt modelId="{663A2034-AB36-4D1C-A01C-5C480769BE89}" type="pres">
      <dgm:prSet presAssocID="{E83F21AB-5976-416E-91B1-633C661495EA}" presName="composite1" presStyleCnt="0"/>
      <dgm:spPr/>
    </dgm:pt>
    <dgm:pt modelId="{0CD7DCA7-516D-4A0D-A1F5-49A7290B02FB}" type="pres">
      <dgm:prSet presAssocID="{E83F21AB-5976-416E-91B1-633C661495EA}" presName="parent1" presStyleLbl="alignNode1" presStyleIdx="1" presStyleCnt="17">
        <dgm:presLayoutVars>
          <dgm:chMax val="1"/>
          <dgm:chPref val="1"/>
          <dgm:bulletEnabled val="1"/>
        </dgm:presLayoutVars>
      </dgm:prSet>
      <dgm:spPr/>
    </dgm:pt>
    <dgm:pt modelId="{C38F00F3-DC20-4F2B-99C5-D40AA313E516}" type="pres">
      <dgm:prSet presAssocID="{E83F21AB-5976-416E-91B1-633C661495EA}" presName="Childtext1" presStyleLbl="revTx" presStyleIdx="1" presStyleCnt="17">
        <dgm:presLayoutVars>
          <dgm:bulletEnabled val="1"/>
        </dgm:presLayoutVars>
      </dgm:prSet>
      <dgm:spPr/>
    </dgm:pt>
    <dgm:pt modelId="{C3579F77-6E37-4149-AE42-EAB20F4FDFEE}" type="pres">
      <dgm:prSet presAssocID="{E83F21AB-5976-416E-91B1-633C661495EA}" presName="ConnectLine1" presStyleLbl="sibTrans1D1" presStyleIdx="1" presStyleCnt="17"/>
      <dgm:spPr>
        <a:noFill/>
        <a:ln w="6350" cap="flat" cmpd="sng" algn="ctr">
          <a:solidFill>
            <a:schemeClr val="accent5">
              <a:hueOff val="-422409"/>
              <a:satOff val="-1089"/>
              <a:lumOff val="-735"/>
              <a:alphaOff val="0"/>
            </a:schemeClr>
          </a:solidFill>
          <a:prstDash val="dash"/>
          <a:miter lim="800000"/>
        </a:ln>
        <a:effectLst/>
      </dgm:spPr>
    </dgm:pt>
    <dgm:pt modelId="{01CF4E6A-9DA9-4573-BDB5-49E227427060}" type="pres">
      <dgm:prSet presAssocID="{E83F21AB-5976-416E-91B1-633C661495EA}" presName="ConnectLineEnd1" presStyleLbl="lnNode1" presStyleIdx="1" presStyleCnt="17"/>
      <dgm:spPr/>
    </dgm:pt>
    <dgm:pt modelId="{9C0C28F2-B107-4E87-8240-C9BBE5AAD341}" type="pres">
      <dgm:prSet presAssocID="{E83F21AB-5976-416E-91B1-633C661495EA}" presName="EmptyPane1" presStyleCnt="0"/>
      <dgm:spPr/>
    </dgm:pt>
    <dgm:pt modelId="{E04EE8A1-4333-4DDD-88DA-36F86B702500}" type="pres">
      <dgm:prSet presAssocID="{25BC8CB2-B673-4B85-BC5E-A0A35237D6DB}" presName="spaceBetweenRectangles1" presStyleCnt="0"/>
      <dgm:spPr/>
    </dgm:pt>
    <dgm:pt modelId="{2AEBAFE6-F62F-404C-8DA4-809E56BACB67}" type="pres">
      <dgm:prSet presAssocID="{6A45B1B6-EA08-4154-8036-A77A51F23CB0}" presName="composite1" presStyleCnt="0"/>
      <dgm:spPr/>
    </dgm:pt>
    <dgm:pt modelId="{265D2D7E-4CB0-4F73-80BF-61EA81FAE178}" type="pres">
      <dgm:prSet presAssocID="{6A45B1B6-EA08-4154-8036-A77A51F23CB0}" presName="parent1" presStyleLbl="alignNode1" presStyleIdx="2" presStyleCnt="17">
        <dgm:presLayoutVars>
          <dgm:chMax val="1"/>
          <dgm:chPref val="1"/>
          <dgm:bulletEnabled val="1"/>
        </dgm:presLayoutVars>
      </dgm:prSet>
      <dgm:spPr/>
    </dgm:pt>
    <dgm:pt modelId="{FAAD1894-68C9-48CA-B35D-9DF4D9F0191C}" type="pres">
      <dgm:prSet presAssocID="{6A45B1B6-EA08-4154-8036-A77A51F23CB0}" presName="Childtext1" presStyleLbl="revTx" presStyleIdx="2" presStyleCnt="17">
        <dgm:presLayoutVars>
          <dgm:bulletEnabled val="1"/>
        </dgm:presLayoutVars>
      </dgm:prSet>
      <dgm:spPr/>
    </dgm:pt>
    <dgm:pt modelId="{62E214B2-BFD1-403A-9FCB-362EEAA18C7C}" type="pres">
      <dgm:prSet presAssocID="{6A45B1B6-EA08-4154-8036-A77A51F23CB0}" presName="ConnectLine1" presStyleLbl="sibTrans1D1" presStyleIdx="2" presStyleCnt="17"/>
      <dgm:spPr>
        <a:noFill/>
        <a:ln w="6350" cap="flat" cmpd="sng" algn="ctr">
          <a:solidFill>
            <a:schemeClr val="accent5">
              <a:hueOff val="-844818"/>
              <a:satOff val="-2177"/>
              <a:lumOff val="-1471"/>
              <a:alphaOff val="0"/>
            </a:schemeClr>
          </a:solidFill>
          <a:prstDash val="dash"/>
          <a:miter lim="800000"/>
        </a:ln>
        <a:effectLst/>
      </dgm:spPr>
    </dgm:pt>
    <dgm:pt modelId="{D01B4B6A-F3F9-488E-9BC5-9C543E838434}" type="pres">
      <dgm:prSet presAssocID="{6A45B1B6-EA08-4154-8036-A77A51F23CB0}" presName="ConnectLineEnd1" presStyleLbl="lnNode1" presStyleIdx="2" presStyleCnt="17"/>
      <dgm:spPr/>
    </dgm:pt>
    <dgm:pt modelId="{84E583C0-1BCF-4771-837E-26879382700B}" type="pres">
      <dgm:prSet presAssocID="{6A45B1B6-EA08-4154-8036-A77A51F23CB0}" presName="EmptyPane1" presStyleCnt="0"/>
      <dgm:spPr/>
    </dgm:pt>
    <dgm:pt modelId="{1DFB5C95-968F-4BC6-AF4F-E638702C6A63}" type="pres">
      <dgm:prSet presAssocID="{9597634C-0BB2-4557-8AE1-B841A532AA7B}" presName="spaceBetweenRectangles1" presStyleCnt="0"/>
      <dgm:spPr/>
    </dgm:pt>
    <dgm:pt modelId="{7122BF48-1696-4523-BE12-9EA95AFE664F}" type="pres">
      <dgm:prSet presAssocID="{144B1FA9-6225-479D-8D4A-F98C5176582B}" presName="composite1" presStyleCnt="0"/>
      <dgm:spPr/>
    </dgm:pt>
    <dgm:pt modelId="{8C8BD4C0-2E1F-4C26-8E04-171D805B5E10}" type="pres">
      <dgm:prSet presAssocID="{144B1FA9-6225-479D-8D4A-F98C5176582B}" presName="parent1" presStyleLbl="alignNode1" presStyleIdx="3" presStyleCnt="17">
        <dgm:presLayoutVars>
          <dgm:chMax val="1"/>
          <dgm:chPref val="1"/>
          <dgm:bulletEnabled val="1"/>
        </dgm:presLayoutVars>
      </dgm:prSet>
      <dgm:spPr/>
    </dgm:pt>
    <dgm:pt modelId="{B21BD6D9-3D82-4977-AB71-31DE48F0B267}" type="pres">
      <dgm:prSet presAssocID="{144B1FA9-6225-479D-8D4A-F98C5176582B}" presName="Childtext1" presStyleLbl="revTx" presStyleIdx="3" presStyleCnt="17">
        <dgm:presLayoutVars>
          <dgm:bulletEnabled val="1"/>
        </dgm:presLayoutVars>
      </dgm:prSet>
      <dgm:spPr/>
    </dgm:pt>
    <dgm:pt modelId="{1BB6D274-A9AF-4DFD-8A14-BEAB10E549B9}" type="pres">
      <dgm:prSet presAssocID="{144B1FA9-6225-479D-8D4A-F98C5176582B}" presName="ConnectLine1" presStyleLbl="sibTrans1D1" presStyleIdx="3" presStyleCnt="17"/>
      <dgm:spPr>
        <a:noFill/>
        <a:ln w="6350" cap="flat" cmpd="sng" algn="ctr">
          <a:solidFill>
            <a:schemeClr val="accent5">
              <a:hueOff val="-1267227"/>
              <a:satOff val="-3266"/>
              <a:lumOff val="-2206"/>
              <a:alphaOff val="0"/>
            </a:schemeClr>
          </a:solidFill>
          <a:prstDash val="dash"/>
          <a:miter lim="800000"/>
        </a:ln>
        <a:effectLst/>
      </dgm:spPr>
    </dgm:pt>
    <dgm:pt modelId="{7FAD1724-E272-4437-BB15-8587D745F2C1}" type="pres">
      <dgm:prSet presAssocID="{144B1FA9-6225-479D-8D4A-F98C5176582B}" presName="ConnectLineEnd1" presStyleLbl="lnNode1" presStyleIdx="3" presStyleCnt="17"/>
      <dgm:spPr/>
    </dgm:pt>
    <dgm:pt modelId="{F43ACA71-29C2-46FC-911A-6D722527855B}" type="pres">
      <dgm:prSet presAssocID="{144B1FA9-6225-479D-8D4A-F98C5176582B}" presName="EmptyPane1" presStyleCnt="0"/>
      <dgm:spPr/>
    </dgm:pt>
    <dgm:pt modelId="{AA4F95BC-6D17-464D-855E-89D96BF891A5}" type="pres">
      <dgm:prSet presAssocID="{E859388B-0C05-47C1-BD3B-F5CD9F73BDBF}" presName="spaceBetweenRectangles1" presStyleCnt="0"/>
      <dgm:spPr/>
    </dgm:pt>
    <dgm:pt modelId="{0A669513-9164-4901-81C3-BE23A2EB185A}" type="pres">
      <dgm:prSet presAssocID="{EFBB9C69-B2BF-4293-AD06-A6C00EA81E1E}" presName="composite1" presStyleCnt="0"/>
      <dgm:spPr/>
    </dgm:pt>
    <dgm:pt modelId="{0818AF27-1431-4245-B724-C384038C686F}" type="pres">
      <dgm:prSet presAssocID="{EFBB9C69-B2BF-4293-AD06-A6C00EA81E1E}" presName="parent1" presStyleLbl="alignNode1" presStyleIdx="4" presStyleCnt="17">
        <dgm:presLayoutVars>
          <dgm:chMax val="1"/>
          <dgm:chPref val="1"/>
          <dgm:bulletEnabled val="1"/>
        </dgm:presLayoutVars>
      </dgm:prSet>
      <dgm:spPr/>
    </dgm:pt>
    <dgm:pt modelId="{7FD9717F-C995-432F-B015-B052D55E6DEC}" type="pres">
      <dgm:prSet presAssocID="{EFBB9C69-B2BF-4293-AD06-A6C00EA81E1E}" presName="Childtext1" presStyleLbl="revTx" presStyleIdx="4" presStyleCnt="17">
        <dgm:presLayoutVars>
          <dgm:bulletEnabled val="1"/>
        </dgm:presLayoutVars>
      </dgm:prSet>
      <dgm:spPr/>
    </dgm:pt>
    <dgm:pt modelId="{93568A69-C92B-443A-8AEE-6A39D57C6065}" type="pres">
      <dgm:prSet presAssocID="{EFBB9C69-B2BF-4293-AD06-A6C00EA81E1E}" presName="ConnectLine1" presStyleLbl="sibTrans1D1" presStyleIdx="4" presStyleCnt="17"/>
      <dgm:spPr>
        <a:noFill/>
        <a:ln w="6350" cap="flat" cmpd="sng" algn="ctr">
          <a:solidFill>
            <a:schemeClr val="accent5">
              <a:hueOff val="-1689636"/>
              <a:satOff val="-4355"/>
              <a:lumOff val="-2941"/>
              <a:alphaOff val="0"/>
            </a:schemeClr>
          </a:solidFill>
          <a:prstDash val="dash"/>
          <a:miter lim="800000"/>
        </a:ln>
        <a:effectLst/>
      </dgm:spPr>
    </dgm:pt>
    <dgm:pt modelId="{E2E58193-0C71-4B63-9B00-3A1C2E04199B}" type="pres">
      <dgm:prSet presAssocID="{EFBB9C69-B2BF-4293-AD06-A6C00EA81E1E}" presName="ConnectLineEnd1" presStyleLbl="lnNode1" presStyleIdx="4" presStyleCnt="17"/>
      <dgm:spPr/>
    </dgm:pt>
    <dgm:pt modelId="{9BE6C1E0-85B8-4D4B-8A1E-60604DE30CDC}" type="pres">
      <dgm:prSet presAssocID="{EFBB9C69-B2BF-4293-AD06-A6C00EA81E1E}" presName="EmptyPane1" presStyleCnt="0"/>
      <dgm:spPr/>
    </dgm:pt>
    <dgm:pt modelId="{5B8E57B4-3E12-4821-884E-E08DC30446E0}" type="pres">
      <dgm:prSet presAssocID="{DDDC55A3-34EB-41B8-85A5-F32D745FAD35}" presName="spaceBetweenRectangles1" presStyleCnt="0"/>
      <dgm:spPr/>
    </dgm:pt>
    <dgm:pt modelId="{405BC02D-2773-464B-B6FB-690E8D5AB4AE}" type="pres">
      <dgm:prSet presAssocID="{60367B63-6EC9-458A-B222-0EA4794A8A5A}" presName="composite1" presStyleCnt="0"/>
      <dgm:spPr/>
    </dgm:pt>
    <dgm:pt modelId="{514DCAC5-1DE5-453E-8265-A27B1643DBC0}" type="pres">
      <dgm:prSet presAssocID="{60367B63-6EC9-458A-B222-0EA4794A8A5A}" presName="parent1" presStyleLbl="alignNode1" presStyleIdx="5" presStyleCnt="17">
        <dgm:presLayoutVars>
          <dgm:chMax val="1"/>
          <dgm:chPref val="1"/>
          <dgm:bulletEnabled val="1"/>
        </dgm:presLayoutVars>
      </dgm:prSet>
      <dgm:spPr/>
    </dgm:pt>
    <dgm:pt modelId="{E902EDAE-DFA8-44BD-8072-54B5A6C3343E}" type="pres">
      <dgm:prSet presAssocID="{60367B63-6EC9-458A-B222-0EA4794A8A5A}" presName="Childtext1" presStyleLbl="revTx" presStyleIdx="5" presStyleCnt="17">
        <dgm:presLayoutVars>
          <dgm:bulletEnabled val="1"/>
        </dgm:presLayoutVars>
      </dgm:prSet>
      <dgm:spPr/>
    </dgm:pt>
    <dgm:pt modelId="{2820E30D-8977-40E2-9AA1-B495FF5C2D4E}" type="pres">
      <dgm:prSet presAssocID="{60367B63-6EC9-458A-B222-0EA4794A8A5A}" presName="ConnectLine1" presStyleLbl="sibTrans1D1" presStyleIdx="5" presStyleCnt="17"/>
      <dgm:spPr>
        <a:noFill/>
        <a:ln w="6350" cap="flat" cmpd="sng" algn="ctr">
          <a:solidFill>
            <a:schemeClr val="accent5">
              <a:hueOff val="-2112045"/>
              <a:satOff val="-5443"/>
              <a:lumOff val="-3677"/>
              <a:alphaOff val="0"/>
            </a:schemeClr>
          </a:solidFill>
          <a:prstDash val="dash"/>
          <a:miter lim="800000"/>
        </a:ln>
        <a:effectLst/>
      </dgm:spPr>
    </dgm:pt>
    <dgm:pt modelId="{E051D4A5-C589-487E-BD3D-B279B177F233}" type="pres">
      <dgm:prSet presAssocID="{60367B63-6EC9-458A-B222-0EA4794A8A5A}" presName="ConnectLineEnd1" presStyleLbl="lnNode1" presStyleIdx="5" presStyleCnt="17"/>
      <dgm:spPr/>
    </dgm:pt>
    <dgm:pt modelId="{88FD6576-30A9-4D70-9B30-AEF8C48505DC}" type="pres">
      <dgm:prSet presAssocID="{60367B63-6EC9-458A-B222-0EA4794A8A5A}" presName="EmptyPane1" presStyleCnt="0"/>
      <dgm:spPr/>
    </dgm:pt>
    <dgm:pt modelId="{0540576D-E1CB-4D57-9A45-8542C4E12974}" type="pres">
      <dgm:prSet presAssocID="{BC0B6988-69E3-4263-BF38-671BB7B003D4}" presName="spaceBetweenRectangles1" presStyleCnt="0"/>
      <dgm:spPr/>
    </dgm:pt>
    <dgm:pt modelId="{C8E122E6-261C-4684-9324-7015CDA2CD64}" type="pres">
      <dgm:prSet presAssocID="{EE5A5A05-BF73-4FA5-BEDC-C7C2DE97C41F}" presName="composite1" presStyleCnt="0"/>
      <dgm:spPr/>
    </dgm:pt>
    <dgm:pt modelId="{5D689E6E-949F-4CA8-927D-58877BEFED2D}" type="pres">
      <dgm:prSet presAssocID="{EE5A5A05-BF73-4FA5-BEDC-C7C2DE97C41F}" presName="parent1" presStyleLbl="alignNode1" presStyleIdx="6" presStyleCnt="17">
        <dgm:presLayoutVars>
          <dgm:chMax val="1"/>
          <dgm:chPref val="1"/>
          <dgm:bulletEnabled val="1"/>
        </dgm:presLayoutVars>
      </dgm:prSet>
      <dgm:spPr/>
    </dgm:pt>
    <dgm:pt modelId="{38F6A8F5-D3C6-4307-AF15-FF95D146A50E}" type="pres">
      <dgm:prSet presAssocID="{EE5A5A05-BF73-4FA5-BEDC-C7C2DE97C41F}" presName="Childtext1" presStyleLbl="revTx" presStyleIdx="6" presStyleCnt="17">
        <dgm:presLayoutVars>
          <dgm:bulletEnabled val="1"/>
        </dgm:presLayoutVars>
      </dgm:prSet>
      <dgm:spPr/>
    </dgm:pt>
    <dgm:pt modelId="{0CD4D358-A5B8-413D-A527-71C0F3AEFBF4}" type="pres">
      <dgm:prSet presAssocID="{EE5A5A05-BF73-4FA5-BEDC-C7C2DE97C41F}" presName="ConnectLine1" presStyleLbl="sibTrans1D1" presStyleIdx="6" presStyleCnt="17"/>
      <dgm:spPr>
        <a:noFill/>
        <a:ln w="6350" cap="flat" cmpd="sng" algn="ctr">
          <a:solidFill>
            <a:schemeClr val="accent5">
              <a:hueOff val="-2534453"/>
              <a:satOff val="-6532"/>
              <a:lumOff val="-4412"/>
              <a:alphaOff val="0"/>
            </a:schemeClr>
          </a:solidFill>
          <a:prstDash val="dash"/>
          <a:miter lim="800000"/>
        </a:ln>
        <a:effectLst/>
      </dgm:spPr>
    </dgm:pt>
    <dgm:pt modelId="{BF8C237D-8EDA-46BC-AD8F-A2361630D500}" type="pres">
      <dgm:prSet presAssocID="{EE5A5A05-BF73-4FA5-BEDC-C7C2DE97C41F}" presName="ConnectLineEnd1" presStyleLbl="lnNode1" presStyleIdx="6" presStyleCnt="17"/>
      <dgm:spPr/>
    </dgm:pt>
    <dgm:pt modelId="{C331D7C8-F40A-4290-A58C-BBF303FAFE05}" type="pres">
      <dgm:prSet presAssocID="{EE5A5A05-BF73-4FA5-BEDC-C7C2DE97C41F}" presName="EmptyPane1" presStyleCnt="0"/>
      <dgm:spPr/>
    </dgm:pt>
    <dgm:pt modelId="{1045FD40-9F0A-4B24-A916-211C607F305A}" type="pres">
      <dgm:prSet presAssocID="{D8558C4F-C93A-4214-9D1E-02BA5C1A2EAB}" presName="spaceBetweenRectangles1" presStyleCnt="0"/>
      <dgm:spPr/>
    </dgm:pt>
    <dgm:pt modelId="{C5204698-2E7E-4DB5-8E45-77509045854C}" type="pres">
      <dgm:prSet presAssocID="{8DF759A9-99EF-4B2D-9BF8-6199257FFE83}" presName="composite1" presStyleCnt="0"/>
      <dgm:spPr/>
    </dgm:pt>
    <dgm:pt modelId="{D1C85342-04C2-4637-9C40-C1206AD88C9F}" type="pres">
      <dgm:prSet presAssocID="{8DF759A9-99EF-4B2D-9BF8-6199257FFE83}" presName="parent1" presStyleLbl="alignNode1" presStyleIdx="7" presStyleCnt="17">
        <dgm:presLayoutVars>
          <dgm:chMax val="1"/>
          <dgm:chPref val="1"/>
          <dgm:bulletEnabled val="1"/>
        </dgm:presLayoutVars>
      </dgm:prSet>
      <dgm:spPr/>
    </dgm:pt>
    <dgm:pt modelId="{9D9F049B-5885-452F-B13F-F80CE1678824}" type="pres">
      <dgm:prSet presAssocID="{8DF759A9-99EF-4B2D-9BF8-6199257FFE83}" presName="Childtext1" presStyleLbl="revTx" presStyleIdx="7" presStyleCnt="17">
        <dgm:presLayoutVars>
          <dgm:bulletEnabled val="1"/>
        </dgm:presLayoutVars>
      </dgm:prSet>
      <dgm:spPr/>
    </dgm:pt>
    <dgm:pt modelId="{93F09FA5-42D9-4A57-AF61-B76E378ECE1D}" type="pres">
      <dgm:prSet presAssocID="{8DF759A9-99EF-4B2D-9BF8-6199257FFE83}" presName="ConnectLine1" presStyleLbl="sibTrans1D1" presStyleIdx="7" presStyleCnt="17"/>
      <dgm:spPr>
        <a:noFill/>
        <a:ln w="6350" cap="flat" cmpd="sng" algn="ctr">
          <a:solidFill>
            <a:schemeClr val="accent5">
              <a:hueOff val="-2956862"/>
              <a:satOff val="-7621"/>
              <a:lumOff val="-5147"/>
              <a:alphaOff val="0"/>
            </a:schemeClr>
          </a:solidFill>
          <a:prstDash val="dash"/>
          <a:miter lim="800000"/>
        </a:ln>
        <a:effectLst/>
      </dgm:spPr>
    </dgm:pt>
    <dgm:pt modelId="{7CD8504D-5ADB-4F3A-B4DA-D215F614A2DA}" type="pres">
      <dgm:prSet presAssocID="{8DF759A9-99EF-4B2D-9BF8-6199257FFE83}" presName="ConnectLineEnd1" presStyleLbl="lnNode1" presStyleIdx="7" presStyleCnt="17"/>
      <dgm:spPr/>
    </dgm:pt>
    <dgm:pt modelId="{8FDBEE55-CF05-4C57-AB13-E9FA8B1BEAED}" type="pres">
      <dgm:prSet presAssocID="{8DF759A9-99EF-4B2D-9BF8-6199257FFE83}" presName="EmptyPane1" presStyleCnt="0"/>
      <dgm:spPr/>
    </dgm:pt>
    <dgm:pt modelId="{4C61F247-2DB8-4310-B4EE-FDC9CC384AB5}" type="pres">
      <dgm:prSet presAssocID="{F40F64C5-547E-4164-A953-0F82EC95B0C0}" presName="spaceBetweenRectangles1" presStyleCnt="0"/>
      <dgm:spPr/>
    </dgm:pt>
    <dgm:pt modelId="{CA4D2C0F-3DFB-4C7E-B4C4-27FCF3746DC5}" type="pres">
      <dgm:prSet presAssocID="{C453B13F-26DC-47B1-8F0E-C0F630FFC9D9}" presName="composite1" presStyleCnt="0"/>
      <dgm:spPr/>
    </dgm:pt>
    <dgm:pt modelId="{AEDB7634-FCE9-4572-842A-2801EBE79715}" type="pres">
      <dgm:prSet presAssocID="{C453B13F-26DC-47B1-8F0E-C0F630FFC9D9}" presName="parent1" presStyleLbl="alignNode1" presStyleIdx="8" presStyleCnt="17">
        <dgm:presLayoutVars>
          <dgm:chMax val="1"/>
          <dgm:chPref val="1"/>
          <dgm:bulletEnabled val="1"/>
        </dgm:presLayoutVars>
      </dgm:prSet>
      <dgm:spPr/>
    </dgm:pt>
    <dgm:pt modelId="{A965BF63-8484-4441-9FEA-3EB51A176476}" type="pres">
      <dgm:prSet presAssocID="{C453B13F-26DC-47B1-8F0E-C0F630FFC9D9}" presName="Childtext1" presStyleLbl="revTx" presStyleIdx="8" presStyleCnt="17">
        <dgm:presLayoutVars>
          <dgm:bulletEnabled val="1"/>
        </dgm:presLayoutVars>
      </dgm:prSet>
      <dgm:spPr/>
    </dgm:pt>
    <dgm:pt modelId="{EDC46425-2198-44A4-B583-6DE20E5DF0B6}" type="pres">
      <dgm:prSet presAssocID="{C453B13F-26DC-47B1-8F0E-C0F630FFC9D9}" presName="ConnectLine1" presStyleLbl="sibTrans1D1" presStyleIdx="8" presStyleCnt="17"/>
      <dgm:spPr>
        <a:noFill/>
        <a:ln w="6350" cap="flat" cmpd="sng" algn="ctr">
          <a:solidFill>
            <a:schemeClr val="accent5">
              <a:hueOff val="-3379271"/>
              <a:satOff val="-8710"/>
              <a:lumOff val="-5883"/>
              <a:alphaOff val="0"/>
            </a:schemeClr>
          </a:solidFill>
          <a:prstDash val="dash"/>
          <a:miter lim="800000"/>
        </a:ln>
        <a:effectLst/>
      </dgm:spPr>
    </dgm:pt>
    <dgm:pt modelId="{E6D3CC99-694D-400E-A95E-215EECF59672}" type="pres">
      <dgm:prSet presAssocID="{C453B13F-26DC-47B1-8F0E-C0F630FFC9D9}" presName="ConnectLineEnd1" presStyleLbl="lnNode1" presStyleIdx="8" presStyleCnt="17"/>
      <dgm:spPr/>
    </dgm:pt>
    <dgm:pt modelId="{61C03B7B-6C45-4A1B-84B8-5765B0646357}" type="pres">
      <dgm:prSet presAssocID="{C453B13F-26DC-47B1-8F0E-C0F630FFC9D9}" presName="EmptyPane1" presStyleCnt="0"/>
      <dgm:spPr/>
    </dgm:pt>
    <dgm:pt modelId="{662B890A-3DE3-44F1-A7BA-7D1B70A81AC7}" type="pres">
      <dgm:prSet presAssocID="{7A6463A3-376E-434F-961B-023A662F69E2}" presName="spaceBetweenRectangles1" presStyleCnt="0"/>
      <dgm:spPr/>
    </dgm:pt>
    <dgm:pt modelId="{A788B263-058E-4CF8-A132-DA4C4589C427}" type="pres">
      <dgm:prSet presAssocID="{A0B92DD2-6298-451B-B1D4-6504CC4FD1E2}" presName="composite1" presStyleCnt="0"/>
      <dgm:spPr/>
    </dgm:pt>
    <dgm:pt modelId="{CB29CA4F-F95A-4718-AF5F-276AD8902440}" type="pres">
      <dgm:prSet presAssocID="{A0B92DD2-6298-451B-B1D4-6504CC4FD1E2}" presName="parent1" presStyleLbl="alignNode1" presStyleIdx="9" presStyleCnt="17">
        <dgm:presLayoutVars>
          <dgm:chMax val="1"/>
          <dgm:chPref val="1"/>
          <dgm:bulletEnabled val="1"/>
        </dgm:presLayoutVars>
      </dgm:prSet>
      <dgm:spPr/>
    </dgm:pt>
    <dgm:pt modelId="{E5C06724-B59F-44AF-A3C7-DE951777E78B}" type="pres">
      <dgm:prSet presAssocID="{A0B92DD2-6298-451B-B1D4-6504CC4FD1E2}" presName="Childtext1" presStyleLbl="revTx" presStyleIdx="9" presStyleCnt="17">
        <dgm:presLayoutVars>
          <dgm:bulletEnabled val="1"/>
        </dgm:presLayoutVars>
      </dgm:prSet>
      <dgm:spPr/>
    </dgm:pt>
    <dgm:pt modelId="{75A07DF9-B18E-4381-AFA7-76B9A467475B}" type="pres">
      <dgm:prSet presAssocID="{A0B92DD2-6298-451B-B1D4-6504CC4FD1E2}" presName="ConnectLine1" presStyleLbl="sibTrans1D1" presStyleIdx="9" presStyleCnt="17"/>
      <dgm:spPr>
        <a:noFill/>
        <a:ln w="6350" cap="flat" cmpd="sng" algn="ctr">
          <a:solidFill>
            <a:schemeClr val="accent5">
              <a:hueOff val="-3801680"/>
              <a:satOff val="-9798"/>
              <a:lumOff val="-6618"/>
              <a:alphaOff val="0"/>
            </a:schemeClr>
          </a:solidFill>
          <a:prstDash val="dash"/>
          <a:miter lim="800000"/>
        </a:ln>
        <a:effectLst/>
      </dgm:spPr>
    </dgm:pt>
    <dgm:pt modelId="{A7B3C9CC-4B75-47C1-B855-07039B1CFC30}" type="pres">
      <dgm:prSet presAssocID="{A0B92DD2-6298-451B-B1D4-6504CC4FD1E2}" presName="ConnectLineEnd1" presStyleLbl="lnNode1" presStyleIdx="9" presStyleCnt="17"/>
      <dgm:spPr/>
    </dgm:pt>
    <dgm:pt modelId="{BE7671CB-6B68-4973-866A-EFABAC3679D4}" type="pres">
      <dgm:prSet presAssocID="{A0B92DD2-6298-451B-B1D4-6504CC4FD1E2}" presName="EmptyPane1" presStyleCnt="0"/>
      <dgm:spPr/>
    </dgm:pt>
    <dgm:pt modelId="{9D101405-FEF9-43E1-A87B-7BDFEE93103C}" type="pres">
      <dgm:prSet presAssocID="{328C7AE4-60C1-4851-887C-F3A931FD5CA2}" presName="spaceBetweenRectangles1" presStyleCnt="0"/>
      <dgm:spPr/>
    </dgm:pt>
    <dgm:pt modelId="{D4EBE334-388F-46D8-888E-97FE056BA806}" type="pres">
      <dgm:prSet presAssocID="{C6D980D7-7FE0-4AEB-B676-42823C8D0D0D}" presName="composite1" presStyleCnt="0"/>
      <dgm:spPr/>
    </dgm:pt>
    <dgm:pt modelId="{2BE58519-8D8A-46DD-A56A-E3ED2F7C03FF}" type="pres">
      <dgm:prSet presAssocID="{C6D980D7-7FE0-4AEB-B676-42823C8D0D0D}" presName="parent1" presStyleLbl="alignNode1" presStyleIdx="10" presStyleCnt="17">
        <dgm:presLayoutVars>
          <dgm:chMax val="1"/>
          <dgm:chPref val="1"/>
          <dgm:bulletEnabled val="1"/>
        </dgm:presLayoutVars>
      </dgm:prSet>
      <dgm:spPr/>
    </dgm:pt>
    <dgm:pt modelId="{F1D00445-1146-44DA-8C0F-7CAD0779DF53}" type="pres">
      <dgm:prSet presAssocID="{C6D980D7-7FE0-4AEB-B676-42823C8D0D0D}" presName="Childtext1" presStyleLbl="revTx" presStyleIdx="10" presStyleCnt="17">
        <dgm:presLayoutVars>
          <dgm:bulletEnabled val="1"/>
        </dgm:presLayoutVars>
      </dgm:prSet>
      <dgm:spPr/>
    </dgm:pt>
    <dgm:pt modelId="{AE88B614-4AEB-4F5F-AB5C-D465EC47C817}" type="pres">
      <dgm:prSet presAssocID="{C6D980D7-7FE0-4AEB-B676-42823C8D0D0D}" presName="ConnectLine1" presStyleLbl="sibTrans1D1" presStyleIdx="10" presStyleCnt="17"/>
      <dgm:spPr>
        <a:noFill/>
        <a:ln w="6350" cap="flat" cmpd="sng" algn="ctr">
          <a:solidFill>
            <a:schemeClr val="accent5">
              <a:hueOff val="-4224089"/>
              <a:satOff val="-10887"/>
              <a:lumOff val="-7353"/>
              <a:alphaOff val="0"/>
            </a:schemeClr>
          </a:solidFill>
          <a:prstDash val="dash"/>
          <a:miter lim="800000"/>
        </a:ln>
        <a:effectLst/>
      </dgm:spPr>
    </dgm:pt>
    <dgm:pt modelId="{F48A4AA4-7DBF-448F-8966-D40A950FA462}" type="pres">
      <dgm:prSet presAssocID="{C6D980D7-7FE0-4AEB-B676-42823C8D0D0D}" presName="ConnectLineEnd1" presStyleLbl="lnNode1" presStyleIdx="10" presStyleCnt="17"/>
      <dgm:spPr/>
    </dgm:pt>
    <dgm:pt modelId="{019E6398-2368-429E-9B15-EB68B893AD03}" type="pres">
      <dgm:prSet presAssocID="{C6D980D7-7FE0-4AEB-B676-42823C8D0D0D}" presName="EmptyPane1" presStyleCnt="0"/>
      <dgm:spPr/>
    </dgm:pt>
    <dgm:pt modelId="{27B66D7F-099B-4CCD-86E2-9D76A510D005}" type="pres">
      <dgm:prSet presAssocID="{2AA87453-59D3-42F8-825C-F9B84382F95D}" presName="spaceBetweenRectangles1" presStyleCnt="0"/>
      <dgm:spPr/>
    </dgm:pt>
    <dgm:pt modelId="{AB18E8BF-27AC-4303-B7F3-5E38BED25FE5}" type="pres">
      <dgm:prSet presAssocID="{4BBB8C4E-0068-4C3A-917C-7835ADC2B428}" presName="composite1" presStyleCnt="0"/>
      <dgm:spPr/>
    </dgm:pt>
    <dgm:pt modelId="{A9E8E9C1-8F76-4966-AD53-5A42B2D727C7}" type="pres">
      <dgm:prSet presAssocID="{4BBB8C4E-0068-4C3A-917C-7835ADC2B428}" presName="parent1" presStyleLbl="alignNode1" presStyleIdx="11" presStyleCnt="17">
        <dgm:presLayoutVars>
          <dgm:chMax val="1"/>
          <dgm:chPref val="1"/>
          <dgm:bulletEnabled val="1"/>
        </dgm:presLayoutVars>
      </dgm:prSet>
      <dgm:spPr/>
    </dgm:pt>
    <dgm:pt modelId="{6D6FC26B-51B0-4AEF-8E63-681740B21C8F}" type="pres">
      <dgm:prSet presAssocID="{4BBB8C4E-0068-4C3A-917C-7835ADC2B428}" presName="Childtext1" presStyleLbl="revTx" presStyleIdx="11" presStyleCnt="17">
        <dgm:presLayoutVars>
          <dgm:bulletEnabled val="1"/>
        </dgm:presLayoutVars>
      </dgm:prSet>
      <dgm:spPr/>
    </dgm:pt>
    <dgm:pt modelId="{611BBC52-858F-4EBE-A885-87B2F48D0F5C}" type="pres">
      <dgm:prSet presAssocID="{4BBB8C4E-0068-4C3A-917C-7835ADC2B428}" presName="ConnectLine1" presStyleLbl="sibTrans1D1" presStyleIdx="11" presStyleCnt="17"/>
      <dgm:spPr>
        <a:noFill/>
        <a:ln w="6350" cap="flat" cmpd="sng" algn="ctr">
          <a:solidFill>
            <a:schemeClr val="accent5">
              <a:hueOff val="-4646498"/>
              <a:satOff val="-11976"/>
              <a:lumOff val="-8088"/>
              <a:alphaOff val="0"/>
            </a:schemeClr>
          </a:solidFill>
          <a:prstDash val="dash"/>
          <a:miter lim="800000"/>
        </a:ln>
        <a:effectLst/>
      </dgm:spPr>
    </dgm:pt>
    <dgm:pt modelId="{7B02CDBC-562A-435F-8D8A-7D66A1008C42}" type="pres">
      <dgm:prSet presAssocID="{4BBB8C4E-0068-4C3A-917C-7835ADC2B428}" presName="ConnectLineEnd1" presStyleLbl="lnNode1" presStyleIdx="11" presStyleCnt="17"/>
      <dgm:spPr/>
    </dgm:pt>
    <dgm:pt modelId="{9D321C2B-5709-47D6-8501-C19945A9F84E}" type="pres">
      <dgm:prSet presAssocID="{4BBB8C4E-0068-4C3A-917C-7835ADC2B428}" presName="EmptyPane1" presStyleCnt="0"/>
      <dgm:spPr/>
    </dgm:pt>
    <dgm:pt modelId="{43205B87-47D4-4CD0-AD92-7EE1262FA930}" type="pres">
      <dgm:prSet presAssocID="{BF6110A4-8B10-489F-BBF5-8DAE186DD678}" presName="spaceBetweenRectangles1" presStyleCnt="0"/>
      <dgm:spPr/>
    </dgm:pt>
    <dgm:pt modelId="{252246AD-7D24-41DE-869D-43590140421D}" type="pres">
      <dgm:prSet presAssocID="{4E674BE9-D171-47B4-8779-66763C1AD323}" presName="composite1" presStyleCnt="0"/>
      <dgm:spPr/>
    </dgm:pt>
    <dgm:pt modelId="{09CA5AAA-B0BB-4CCC-B786-FCB91D380AC7}" type="pres">
      <dgm:prSet presAssocID="{4E674BE9-D171-47B4-8779-66763C1AD323}" presName="parent1" presStyleLbl="alignNode1" presStyleIdx="12" presStyleCnt="17">
        <dgm:presLayoutVars>
          <dgm:chMax val="1"/>
          <dgm:chPref val="1"/>
          <dgm:bulletEnabled val="1"/>
        </dgm:presLayoutVars>
      </dgm:prSet>
      <dgm:spPr/>
    </dgm:pt>
    <dgm:pt modelId="{99CF9DCB-2272-4620-9C39-A2CC1FA7A1A6}" type="pres">
      <dgm:prSet presAssocID="{4E674BE9-D171-47B4-8779-66763C1AD323}" presName="Childtext1" presStyleLbl="revTx" presStyleIdx="12" presStyleCnt="17">
        <dgm:presLayoutVars>
          <dgm:bulletEnabled val="1"/>
        </dgm:presLayoutVars>
      </dgm:prSet>
      <dgm:spPr/>
    </dgm:pt>
    <dgm:pt modelId="{2EB0A8C4-F99F-4E6B-8431-F312B559FCEB}" type="pres">
      <dgm:prSet presAssocID="{4E674BE9-D171-47B4-8779-66763C1AD323}" presName="ConnectLine1" presStyleLbl="sibTrans1D1" presStyleIdx="12" presStyleCnt="17"/>
      <dgm:spPr>
        <a:noFill/>
        <a:ln w="6350" cap="flat" cmpd="sng" algn="ctr">
          <a:solidFill>
            <a:schemeClr val="accent5">
              <a:hueOff val="-5068907"/>
              <a:satOff val="-13064"/>
              <a:lumOff val="-8824"/>
              <a:alphaOff val="0"/>
            </a:schemeClr>
          </a:solidFill>
          <a:prstDash val="dash"/>
          <a:miter lim="800000"/>
        </a:ln>
        <a:effectLst/>
      </dgm:spPr>
    </dgm:pt>
    <dgm:pt modelId="{155B0599-2797-4F85-810F-17C4D1ED74EC}" type="pres">
      <dgm:prSet presAssocID="{4E674BE9-D171-47B4-8779-66763C1AD323}" presName="ConnectLineEnd1" presStyleLbl="lnNode1" presStyleIdx="12" presStyleCnt="17"/>
      <dgm:spPr/>
    </dgm:pt>
    <dgm:pt modelId="{94429001-AA4A-4108-A67E-CF08ACAD3E65}" type="pres">
      <dgm:prSet presAssocID="{4E674BE9-D171-47B4-8779-66763C1AD323}" presName="EmptyPane1" presStyleCnt="0"/>
      <dgm:spPr/>
    </dgm:pt>
    <dgm:pt modelId="{F5BD1420-E312-4DC8-BCD1-D42123C39302}" type="pres">
      <dgm:prSet presAssocID="{B69AFAF9-9CC5-4571-B943-7BE3F1564BDB}" presName="spaceBetweenRectangles1" presStyleCnt="0"/>
      <dgm:spPr/>
    </dgm:pt>
    <dgm:pt modelId="{651FD04D-C162-4B50-9E9A-35E2C7AF7043}" type="pres">
      <dgm:prSet presAssocID="{B9885468-AC7C-46A5-B307-41707958C2EC}" presName="composite1" presStyleCnt="0"/>
      <dgm:spPr/>
    </dgm:pt>
    <dgm:pt modelId="{923F124C-9423-42A2-99BE-02EEE00AC3BA}" type="pres">
      <dgm:prSet presAssocID="{B9885468-AC7C-46A5-B307-41707958C2EC}" presName="parent1" presStyleLbl="alignNode1" presStyleIdx="13" presStyleCnt="17">
        <dgm:presLayoutVars>
          <dgm:chMax val="1"/>
          <dgm:chPref val="1"/>
          <dgm:bulletEnabled val="1"/>
        </dgm:presLayoutVars>
      </dgm:prSet>
      <dgm:spPr/>
    </dgm:pt>
    <dgm:pt modelId="{AA0181ED-DE21-439B-9AE4-26F9379EC3A1}" type="pres">
      <dgm:prSet presAssocID="{B9885468-AC7C-46A5-B307-41707958C2EC}" presName="Childtext1" presStyleLbl="revTx" presStyleIdx="13" presStyleCnt="17">
        <dgm:presLayoutVars>
          <dgm:bulletEnabled val="1"/>
        </dgm:presLayoutVars>
      </dgm:prSet>
      <dgm:spPr/>
    </dgm:pt>
    <dgm:pt modelId="{785003B3-749E-4062-8FAB-82B69113BD91}" type="pres">
      <dgm:prSet presAssocID="{B9885468-AC7C-46A5-B307-41707958C2EC}" presName="ConnectLine1" presStyleLbl="sibTrans1D1" presStyleIdx="13" presStyleCnt="17"/>
      <dgm:spPr>
        <a:noFill/>
        <a:ln w="6350" cap="flat" cmpd="sng" algn="ctr">
          <a:solidFill>
            <a:schemeClr val="accent5">
              <a:hueOff val="-5491316"/>
              <a:satOff val="-14153"/>
              <a:lumOff val="-9559"/>
              <a:alphaOff val="0"/>
            </a:schemeClr>
          </a:solidFill>
          <a:prstDash val="dash"/>
          <a:miter lim="800000"/>
        </a:ln>
        <a:effectLst/>
      </dgm:spPr>
    </dgm:pt>
    <dgm:pt modelId="{7F44098A-913B-4E50-9D22-EFF77FB2CD3C}" type="pres">
      <dgm:prSet presAssocID="{B9885468-AC7C-46A5-B307-41707958C2EC}" presName="ConnectLineEnd1" presStyleLbl="lnNode1" presStyleIdx="13" presStyleCnt="17"/>
      <dgm:spPr/>
    </dgm:pt>
    <dgm:pt modelId="{002749CC-BA16-44BD-8734-6077EDC43017}" type="pres">
      <dgm:prSet presAssocID="{B9885468-AC7C-46A5-B307-41707958C2EC}" presName="EmptyPane1" presStyleCnt="0"/>
      <dgm:spPr/>
    </dgm:pt>
    <dgm:pt modelId="{6619B0B2-9F83-4D71-AA1D-AD7406859C38}" type="pres">
      <dgm:prSet presAssocID="{E54323A3-2941-4CFF-9C27-B7424412344F}" presName="spaceBetweenRectangles1" presStyleCnt="0"/>
      <dgm:spPr/>
    </dgm:pt>
    <dgm:pt modelId="{90E5BCBD-03CC-4A15-A87E-B2A9245B257E}" type="pres">
      <dgm:prSet presAssocID="{65D1BB16-3591-4174-95A4-748726D6BC68}" presName="composite1" presStyleCnt="0"/>
      <dgm:spPr/>
    </dgm:pt>
    <dgm:pt modelId="{53672EBF-FEAF-44B5-978E-FE663522F783}" type="pres">
      <dgm:prSet presAssocID="{65D1BB16-3591-4174-95A4-748726D6BC68}" presName="parent1" presStyleLbl="alignNode1" presStyleIdx="14" presStyleCnt="17">
        <dgm:presLayoutVars>
          <dgm:chMax val="1"/>
          <dgm:chPref val="1"/>
          <dgm:bulletEnabled val="1"/>
        </dgm:presLayoutVars>
      </dgm:prSet>
      <dgm:spPr/>
    </dgm:pt>
    <dgm:pt modelId="{354CAE4A-308C-497C-B5FD-C5D39DFF2C37}" type="pres">
      <dgm:prSet presAssocID="{65D1BB16-3591-4174-95A4-748726D6BC68}" presName="Childtext1" presStyleLbl="revTx" presStyleIdx="14" presStyleCnt="17">
        <dgm:presLayoutVars>
          <dgm:bulletEnabled val="1"/>
        </dgm:presLayoutVars>
      </dgm:prSet>
      <dgm:spPr/>
    </dgm:pt>
    <dgm:pt modelId="{0B51C477-C10B-46EB-B294-05B49FCA57C4}" type="pres">
      <dgm:prSet presAssocID="{65D1BB16-3591-4174-95A4-748726D6BC68}" presName="ConnectLine1" presStyleLbl="sibTrans1D1" presStyleIdx="14" presStyleCnt="17"/>
      <dgm:spPr>
        <a:noFill/>
        <a:ln w="6350" cap="flat" cmpd="sng" algn="ctr">
          <a:solidFill>
            <a:schemeClr val="accent5">
              <a:hueOff val="-5913725"/>
              <a:satOff val="-15242"/>
              <a:lumOff val="-10294"/>
              <a:alphaOff val="0"/>
            </a:schemeClr>
          </a:solidFill>
          <a:prstDash val="dash"/>
          <a:miter lim="800000"/>
        </a:ln>
        <a:effectLst/>
      </dgm:spPr>
    </dgm:pt>
    <dgm:pt modelId="{8C45FED2-F257-4AC4-9958-0646C3562200}" type="pres">
      <dgm:prSet presAssocID="{65D1BB16-3591-4174-95A4-748726D6BC68}" presName="ConnectLineEnd1" presStyleLbl="lnNode1" presStyleIdx="14" presStyleCnt="17"/>
      <dgm:spPr/>
    </dgm:pt>
    <dgm:pt modelId="{5D935337-39B7-4D09-A97A-AFB5772781DD}" type="pres">
      <dgm:prSet presAssocID="{65D1BB16-3591-4174-95A4-748726D6BC68}" presName="EmptyPane1" presStyleCnt="0"/>
      <dgm:spPr/>
    </dgm:pt>
    <dgm:pt modelId="{66ED276A-1E64-442C-BF1C-3E8FA80767A3}" type="pres">
      <dgm:prSet presAssocID="{3D35E8E3-BFA0-4697-87E6-FB39190083D7}" presName="spaceBetweenRectangles1" presStyleCnt="0"/>
      <dgm:spPr/>
    </dgm:pt>
    <dgm:pt modelId="{4B96223A-7936-4684-B260-C91A2AE9D5A3}" type="pres">
      <dgm:prSet presAssocID="{C507364E-D612-41DD-A586-0B8AE29BF9BB}" presName="composite1" presStyleCnt="0"/>
      <dgm:spPr/>
    </dgm:pt>
    <dgm:pt modelId="{711CF944-E806-480B-8FEA-2CDC2FA157FD}" type="pres">
      <dgm:prSet presAssocID="{C507364E-D612-41DD-A586-0B8AE29BF9BB}" presName="parent1" presStyleLbl="alignNode1" presStyleIdx="15" presStyleCnt="17">
        <dgm:presLayoutVars>
          <dgm:chMax val="1"/>
          <dgm:chPref val="1"/>
          <dgm:bulletEnabled val="1"/>
        </dgm:presLayoutVars>
      </dgm:prSet>
      <dgm:spPr/>
    </dgm:pt>
    <dgm:pt modelId="{BBE1A8BD-C48E-4250-94DD-45B6EE198787}" type="pres">
      <dgm:prSet presAssocID="{C507364E-D612-41DD-A586-0B8AE29BF9BB}" presName="Childtext1" presStyleLbl="revTx" presStyleIdx="15" presStyleCnt="17">
        <dgm:presLayoutVars>
          <dgm:bulletEnabled val="1"/>
        </dgm:presLayoutVars>
      </dgm:prSet>
      <dgm:spPr/>
    </dgm:pt>
    <dgm:pt modelId="{AA3F2649-9991-4770-B710-C8AC73D8C979}" type="pres">
      <dgm:prSet presAssocID="{C507364E-D612-41DD-A586-0B8AE29BF9BB}" presName="ConnectLine1" presStyleLbl="sibTrans1D1" presStyleIdx="15" presStyleCnt="17"/>
      <dgm:spPr>
        <a:noFill/>
        <a:ln w="6350" cap="flat" cmpd="sng" algn="ctr">
          <a:solidFill>
            <a:schemeClr val="accent5">
              <a:hueOff val="-6336134"/>
              <a:satOff val="-16330"/>
              <a:lumOff val="-11030"/>
              <a:alphaOff val="0"/>
            </a:schemeClr>
          </a:solidFill>
          <a:prstDash val="dash"/>
          <a:miter lim="800000"/>
        </a:ln>
        <a:effectLst/>
      </dgm:spPr>
    </dgm:pt>
    <dgm:pt modelId="{9DF6CACA-CC16-451E-B0C8-C482FB368211}" type="pres">
      <dgm:prSet presAssocID="{C507364E-D612-41DD-A586-0B8AE29BF9BB}" presName="ConnectLineEnd1" presStyleLbl="lnNode1" presStyleIdx="15" presStyleCnt="17"/>
      <dgm:spPr/>
    </dgm:pt>
    <dgm:pt modelId="{35497082-75BF-4140-841C-8D6A3CBC7360}" type="pres">
      <dgm:prSet presAssocID="{C507364E-D612-41DD-A586-0B8AE29BF9BB}" presName="EmptyPane1" presStyleCnt="0"/>
      <dgm:spPr/>
    </dgm:pt>
    <dgm:pt modelId="{7508CB24-EA01-4B5B-B0C8-CDC309EF8E6E}" type="pres">
      <dgm:prSet presAssocID="{23130D9D-7233-4BF9-9217-FFAB7872F5BF}" presName="spaceBetweenRectangles1" presStyleCnt="0"/>
      <dgm:spPr/>
    </dgm:pt>
    <dgm:pt modelId="{EE1C8C2A-F9F3-40D0-80F7-6AF8946F90E3}" type="pres">
      <dgm:prSet presAssocID="{C8F1CB39-32E2-4ECE-8D88-7D2B14DD1B87}" presName="composite1" presStyleCnt="0"/>
      <dgm:spPr/>
    </dgm:pt>
    <dgm:pt modelId="{578ED630-5DE3-4C1C-B958-1B7E84A1EA1D}" type="pres">
      <dgm:prSet presAssocID="{C8F1CB39-32E2-4ECE-8D88-7D2B14DD1B87}" presName="parent1" presStyleLbl="alignNode1" presStyleIdx="16" presStyleCnt="17">
        <dgm:presLayoutVars>
          <dgm:chMax val="1"/>
          <dgm:chPref val="1"/>
          <dgm:bulletEnabled val="1"/>
        </dgm:presLayoutVars>
      </dgm:prSet>
      <dgm:spPr/>
    </dgm:pt>
    <dgm:pt modelId="{4E33C79E-4977-4466-94BD-93D73DCAE3B3}" type="pres">
      <dgm:prSet presAssocID="{C8F1CB39-32E2-4ECE-8D88-7D2B14DD1B87}" presName="Childtext1" presStyleLbl="revTx" presStyleIdx="16" presStyleCnt="17">
        <dgm:presLayoutVars>
          <dgm:bulletEnabled val="1"/>
        </dgm:presLayoutVars>
      </dgm:prSet>
      <dgm:spPr/>
    </dgm:pt>
    <dgm:pt modelId="{4D59FFC2-EFC1-4672-B57E-75DB5055A8D5}" type="pres">
      <dgm:prSet presAssocID="{C8F1CB39-32E2-4ECE-8D88-7D2B14DD1B87}" presName="ConnectLine1" presStyleLbl="sibTrans1D1" presStyleIdx="16" presStyleCnt="17"/>
      <dgm:spPr>
        <a:noFill/>
        <a:ln w="6350" cap="flat" cmpd="sng" algn="ctr">
          <a:solidFill>
            <a:schemeClr val="accent5">
              <a:hueOff val="-6758543"/>
              <a:satOff val="-17419"/>
              <a:lumOff val="-11765"/>
              <a:alphaOff val="0"/>
            </a:schemeClr>
          </a:solidFill>
          <a:prstDash val="dash"/>
          <a:miter lim="800000"/>
        </a:ln>
        <a:effectLst/>
      </dgm:spPr>
    </dgm:pt>
    <dgm:pt modelId="{1489DD23-BC92-4602-ADC0-C9D22DC4DC5F}" type="pres">
      <dgm:prSet presAssocID="{C8F1CB39-32E2-4ECE-8D88-7D2B14DD1B87}" presName="ConnectLineEnd1" presStyleLbl="lnNode1" presStyleIdx="16" presStyleCnt="17"/>
      <dgm:spPr/>
    </dgm:pt>
    <dgm:pt modelId="{FFE77F04-9CF7-4201-BFEB-837D123112DC}" type="pres">
      <dgm:prSet presAssocID="{C8F1CB39-32E2-4ECE-8D88-7D2B14DD1B87}" presName="EmptyPane1" presStyleCnt="0"/>
      <dgm:spPr/>
    </dgm:pt>
  </dgm:ptLst>
  <dgm:cxnLst>
    <dgm:cxn modelId="{9D681D00-8FE5-4AFE-859C-2A9FC9A1D459}" type="presOf" srcId="{C6D980D7-7FE0-4AEB-B676-42823C8D0D0D}" destId="{2BE58519-8D8A-46DD-A56A-E3ED2F7C03FF}" srcOrd="0" destOrd="0" presId="urn:microsoft.com/office/officeart/2016/7/layout/RoundedRectangleTimeline"/>
    <dgm:cxn modelId="{B1829601-3A5D-4B5F-82EC-BBBE83AE5CD4}" srcId="{27F76D1A-328F-4185-9110-77941EAB8908}" destId="{8DF759A9-99EF-4B2D-9BF8-6199257FFE83}" srcOrd="7" destOrd="0" parTransId="{A85541DD-ECF1-4D4A-8F88-8D974D26058B}" sibTransId="{F40F64C5-547E-4164-A953-0F82EC95B0C0}"/>
    <dgm:cxn modelId="{C7849209-234D-42B2-A340-FE29670ACE84}" srcId="{27F76D1A-328F-4185-9110-77941EAB8908}" destId="{EFBB9C69-B2BF-4293-AD06-A6C00EA81E1E}" srcOrd="4" destOrd="0" parTransId="{2186B146-C731-4341-8C37-1A6320971F6D}" sibTransId="{DDDC55A3-34EB-41B8-85A5-F32D745FAD35}"/>
    <dgm:cxn modelId="{3184F215-EA47-48C1-A060-7E6E035637F4}" type="presOf" srcId="{4E674BE9-D171-47B4-8779-66763C1AD323}" destId="{09CA5AAA-B0BB-4CCC-B786-FCB91D380AC7}" srcOrd="0" destOrd="0" presId="urn:microsoft.com/office/officeart/2016/7/layout/RoundedRectangleTimeline"/>
    <dgm:cxn modelId="{AF950019-E3BB-4BDF-B88B-A271539EA92D}" type="presOf" srcId="{4A62D629-6D3D-4741-86AF-26EA647159C0}" destId="{3F05EDC9-78FD-41C2-8F07-41E7722B0FDE}" srcOrd="0" destOrd="0" presId="urn:microsoft.com/office/officeart/2016/7/layout/RoundedRectangleTimeline"/>
    <dgm:cxn modelId="{29B1181A-6344-4884-92DA-E326283021CA}" type="presOf" srcId="{B9885468-AC7C-46A5-B307-41707958C2EC}" destId="{923F124C-9423-42A2-99BE-02EEE00AC3BA}" srcOrd="0" destOrd="0" presId="urn:microsoft.com/office/officeart/2016/7/layout/RoundedRectangleTimeline"/>
    <dgm:cxn modelId="{E863D61C-C807-445B-AD56-EC0E8F1F3BB1}" srcId="{27F76D1A-328F-4185-9110-77941EAB8908}" destId="{4BBB8C4E-0068-4C3A-917C-7835ADC2B428}" srcOrd="11" destOrd="0" parTransId="{F7D0DBDD-3EA5-41A6-A21B-5C5547560A8E}" sibTransId="{BF6110A4-8B10-489F-BBF5-8DAE186DD678}"/>
    <dgm:cxn modelId="{9CC6F71D-A426-467A-8D3F-41514C89DB1F}" type="presOf" srcId="{4BBB8C4E-0068-4C3A-917C-7835ADC2B428}" destId="{A9E8E9C1-8F76-4966-AD53-5A42B2D727C7}" srcOrd="0" destOrd="0" presId="urn:microsoft.com/office/officeart/2016/7/layout/RoundedRectangleTimeline"/>
    <dgm:cxn modelId="{6C35BF26-EFEB-4008-9C3F-5A8CA87B6003}" srcId="{27F76D1A-328F-4185-9110-77941EAB8908}" destId="{6A45B1B6-EA08-4154-8036-A77A51F23CB0}" srcOrd="2" destOrd="0" parTransId="{9DD3CCCA-9361-41F2-9E39-BC53AF54156F}" sibTransId="{9597634C-0BB2-4557-8AE1-B841A532AA7B}"/>
    <dgm:cxn modelId="{742E6A38-06E8-4AF5-9471-2542BAE77662}" srcId="{27F76D1A-328F-4185-9110-77941EAB8908}" destId="{60367B63-6EC9-458A-B222-0EA4794A8A5A}" srcOrd="5" destOrd="0" parTransId="{C3E70843-224D-4E39-8FE9-E0A2DF8839C8}" sibTransId="{BC0B6988-69E3-4263-BF38-671BB7B003D4}"/>
    <dgm:cxn modelId="{55E7C339-24A7-4657-A39D-83061C102E53}" type="presOf" srcId="{C8F1CB39-32E2-4ECE-8D88-7D2B14DD1B87}" destId="{578ED630-5DE3-4C1C-B958-1B7E84A1EA1D}" srcOrd="0" destOrd="0" presId="urn:microsoft.com/office/officeart/2016/7/layout/RoundedRectangleTimeline"/>
    <dgm:cxn modelId="{04A58748-FDA5-4C1A-9A0D-6DE36AE4226B}" type="presOf" srcId="{E83F21AB-5976-416E-91B1-633C661495EA}" destId="{0CD7DCA7-516D-4A0D-A1F5-49A7290B02FB}" srcOrd="0" destOrd="0" presId="urn:microsoft.com/office/officeart/2016/7/layout/RoundedRectangleTimeline"/>
    <dgm:cxn modelId="{D9E5E16D-0587-4AF4-AFAC-E3B823FFCF74}" type="presOf" srcId="{C453B13F-26DC-47B1-8F0E-C0F630FFC9D9}" destId="{AEDB7634-FCE9-4572-842A-2801EBE79715}" srcOrd="0" destOrd="0" presId="urn:microsoft.com/office/officeart/2016/7/layout/RoundedRectangleTimeline"/>
    <dgm:cxn modelId="{2FC56B73-5990-41A7-980D-AD4637D1590D}" srcId="{27F76D1A-328F-4185-9110-77941EAB8908}" destId="{C453B13F-26DC-47B1-8F0E-C0F630FFC9D9}" srcOrd="8" destOrd="0" parTransId="{0D6F01DF-5148-4F6C-8304-89E4C416E25D}" sibTransId="{7A6463A3-376E-434F-961B-023A662F69E2}"/>
    <dgm:cxn modelId="{F0524975-553B-4270-849A-95A6AEC7D06C}" srcId="{27F76D1A-328F-4185-9110-77941EAB8908}" destId="{4A62D629-6D3D-4741-86AF-26EA647159C0}" srcOrd="0" destOrd="0" parTransId="{7C8BAC96-F744-4C1B-A872-F3B97F8721E5}" sibTransId="{0B0D9B2F-A874-4BB2-AAFE-F9CE24EE08BA}"/>
    <dgm:cxn modelId="{0A2A4D5A-7D54-40D8-88EC-BC01EF11B893}" type="presOf" srcId="{C507364E-D612-41DD-A586-0B8AE29BF9BB}" destId="{711CF944-E806-480B-8FEA-2CDC2FA157FD}" srcOrd="0" destOrd="0" presId="urn:microsoft.com/office/officeart/2016/7/layout/RoundedRectangleTimeline"/>
    <dgm:cxn modelId="{1767EF5A-7BEA-4E3A-80EE-3EB68ABB8325}" type="presOf" srcId="{EE5A5A05-BF73-4FA5-BEDC-C7C2DE97C41F}" destId="{5D689E6E-949F-4CA8-927D-58877BEFED2D}" srcOrd="0" destOrd="0" presId="urn:microsoft.com/office/officeart/2016/7/layout/RoundedRectangleTimeline"/>
    <dgm:cxn modelId="{351D4C87-C93E-403A-BEF0-3F47C52F28EB}" type="presOf" srcId="{65D1BB16-3591-4174-95A4-748726D6BC68}" destId="{53672EBF-FEAF-44B5-978E-FE663522F783}" srcOrd="0" destOrd="0" presId="urn:microsoft.com/office/officeart/2016/7/layout/RoundedRectangleTimeline"/>
    <dgm:cxn modelId="{C15EBD8C-856A-4DF0-8698-B901CE4C8770}" type="presOf" srcId="{144B1FA9-6225-479D-8D4A-F98C5176582B}" destId="{8C8BD4C0-2E1F-4C26-8E04-171D805B5E10}" srcOrd="0" destOrd="0" presId="urn:microsoft.com/office/officeart/2016/7/layout/RoundedRectangleTimeline"/>
    <dgm:cxn modelId="{0AF89891-B31D-4629-AAC4-C5B559200B97}" srcId="{27F76D1A-328F-4185-9110-77941EAB8908}" destId="{144B1FA9-6225-479D-8D4A-F98C5176582B}" srcOrd="3" destOrd="0" parTransId="{EB2A676A-B723-4873-A852-014F3BAFFB21}" sibTransId="{E859388B-0C05-47C1-BD3B-F5CD9F73BDBF}"/>
    <dgm:cxn modelId="{05248097-6ACE-4EA0-803C-4CD237349FED}" srcId="{27F76D1A-328F-4185-9110-77941EAB8908}" destId="{C8F1CB39-32E2-4ECE-8D88-7D2B14DD1B87}" srcOrd="16" destOrd="0" parTransId="{57D71BCD-BEFF-4ED6-BBDD-0CCD828E9235}" sibTransId="{0C515308-7B99-44B2-831D-A4852D5E0AD0}"/>
    <dgm:cxn modelId="{65B12A9E-18AF-448C-9A51-4268A202216D}" srcId="{27F76D1A-328F-4185-9110-77941EAB8908}" destId="{B9885468-AC7C-46A5-B307-41707958C2EC}" srcOrd="13" destOrd="0" parTransId="{5D145DBF-7F3F-4623-9461-50C42F551872}" sibTransId="{E54323A3-2941-4CFF-9C27-B7424412344F}"/>
    <dgm:cxn modelId="{50BA00A1-A1AB-4DA7-9395-0B07C646DC55}" type="presOf" srcId="{A0B92DD2-6298-451B-B1D4-6504CC4FD1E2}" destId="{CB29CA4F-F95A-4718-AF5F-276AD8902440}" srcOrd="0" destOrd="0" presId="urn:microsoft.com/office/officeart/2016/7/layout/RoundedRectangleTimeline"/>
    <dgm:cxn modelId="{220A34A4-31C6-4947-BC16-D8A9BFE331AD}" type="presOf" srcId="{6A45B1B6-EA08-4154-8036-A77A51F23CB0}" destId="{265D2D7E-4CB0-4F73-80BF-61EA81FAE178}" srcOrd="0" destOrd="0" presId="urn:microsoft.com/office/officeart/2016/7/layout/RoundedRectangleTimeline"/>
    <dgm:cxn modelId="{093FC9A4-91ED-432F-9D0A-31867A99D2C2}" srcId="{27F76D1A-328F-4185-9110-77941EAB8908}" destId="{A0B92DD2-6298-451B-B1D4-6504CC4FD1E2}" srcOrd="9" destOrd="0" parTransId="{9461AF6F-CB2E-4E3E-81DE-23BE4902CD1F}" sibTransId="{328C7AE4-60C1-4851-887C-F3A931FD5CA2}"/>
    <dgm:cxn modelId="{262D44A8-5398-486C-8932-D8B20B51B765}" type="presOf" srcId="{EFBB9C69-B2BF-4293-AD06-A6C00EA81E1E}" destId="{0818AF27-1431-4245-B724-C384038C686F}" srcOrd="0" destOrd="0" presId="urn:microsoft.com/office/officeart/2016/7/layout/RoundedRectangleTimeline"/>
    <dgm:cxn modelId="{DB48F4AF-E61E-4002-86A1-D7146AE5843A}" type="presOf" srcId="{60367B63-6EC9-458A-B222-0EA4794A8A5A}" destId="{514DCAC5-1DE5-453E-8265-A27B1643DBC0}" srcOrd="0" destOrd="0" presId="urn:microsoft.com/office/officeart/2016/7/layout/RoundedRectangleTimeline"/>
    <dgm:cxn modelId="{275201B2-7905-4E20-8F84-232E96423A59}" type="presOf" srcId="{27F76D1A-328F-4185-9110-77941EAB8908}" destId="{C6B4E67C-273A-4C56-BEAE-491B53069BB9}" srcOrd="0" destOrd="0" presId="urn:microsoft.com/office/officeart/2016/7/layout/RoundedRectangleTimeline"/>
    <dgm:cxn modelId="{1B2B51C8-51D4-4178-9C94-03141E4D5E34}" srcId="{27F76D1A-328F-4185-9110-77941EAB8908}" destId="{C507364E-D612-41DD-A586-0B8AE29BF9BB}" srcOrd="15" destOrd="0" parTransId="{AEDB4BE7-55AB-4A6F-9B16-7E3E99EC7CE7}" sibTransId="{23130D9D-7233-4BF9-9217-FFAB7872F5BF}"/>
    <dgm:cxn modelId="{84CD17CD-74F9-4DB6-BEB0-EF9BE66797CF}" srcId="{27F76D1A-328F-4185-9110-77941EAB8908}" destId="{C6D980D7-7FE0-4AEB-B676-42823C8D0D0D}" srcOrd="10" destOrd="0" parTransId="{09DA3A3D-D4E1-4BC4-907B-CA62EA86FFD3}" sibTransId="{2AA87453-59D3-42F8-825C-F9B84382F95D}"/>
    <dgm:cxn modelId="{948638D6-BA9C-418D-832F-CE6697FE7E81}" type="presOf" srcId="{8DF759A9-99EF-4B2D-9BF8-6199257FFE83}" destId="{D1C85342-04C2-4637-9C40-C1206AD88C9F}" srcOrd="0" destOrd="0" presId="urn:microsoft.com/office/officeart/2016/7/layout/RoundedRectangleTimeline"/>
    <dgm:cxn modelId="{D24FA1D8-8743-45B5-AFEF-088AB4188BC5}" srcId="{27F76D1A-328F-4185-9110-77941EAB8908}" destId="{EE5A5A05-BF73-4FA5-BEDC-C7C2DE97C41F}" srcOrd="6" destOrd="0" parTransId="{FB0C50F8-55F5-4AB1-B5B3-FDB44F921CDC}" sibTransId="{D8558C4F-C93A-4214-9D1E-02BA5C1A2EAB}"/>
    <dgm:cxn modelId="{57FCE3E1-F391-4511-9937-417DD4273B53}" srcId="{27F76D1A-328F-4185-9110-77941EAB8908}" destId="{E83F21AB-5976-416E-91B1-633C661495EA}" srcOrd="1" destOrd="0" parTransId="{72CC365E-99AF-4CAB-AF4E-A3C0A2B320F4}" sibTransId="{25BC8CB2-B673-4B85-BC5E-A0A35237D6DB}"/>
    <dgm:cxn modelId="{550912F7-0B97-410C-A837-2BED6CC8DE4C}" srcId="{27F76D1A-328F-4185-9110-77941EAB8908}" destId="{4E674BE9-D171-47B4-8779-66763C1AD323}" srcOrd="12" destOrd="0" parTransId="{E6DDA08E-3B67-40EF-86D3-C11E16FAD5A5}" sibTransId="{B69AFAF9-9CC5-4571-B943-7BE3F1564BDB}"/>
    <dgm:cxn modelId="{ABF3EAFF-CB43-4885-BB88-22DB038B25E9}" srcId="{27F76D1A-328F-4185-9110-77941EAB8908}" destId="{65D1BB16-3591-4174-95A4-748726D6BC68}" srcOrd="14" destOrd="0" parTransId="{3DABA536-43D8-42DE-83CF-25F7944BC2BD}" sibTransId="{3D35E8E3-BFA0-4697-87E6-FB39190083D7}"/>
    <dgm:cxn modelId="{5C805A6E-BA2D-430E-9877-10627BD6E17A}" type="presParOf" srcId="{C6B4E67C-273A-4C56-BEAE-491B53069BB9}" destId="{5F8C3E30-B506-4BA1-82DC-9B24860B7928}" srcOrd="0" destOrd="0" presId="urn:microsoft.com/office/officeart/2016/7/layout/RoundedRectangleTimeline"/>
    <dgm:cxn modelId="{E41E19BA-2A99-4980-90E0-E50568B64481}" type="presParOf" srcId="{5F8C3E30-B506-4BA1-82DC-9B24860B7928}" destId="{3F05EDC9-78FD-41C2-8F07-41E7722B0FDE}" srcOrd="0" destOrd="0" presId="urn:microsoft.com/office/officeart/2016/7/layout/RoundedRectangleTimeline"/>
    <dgm:cxn modelId="{42BD45AB-9399-4E72-9375-4B12BDABEF02}" type="presParOf" srcId="{5F8C3E30-B506-4BA1-82DC-9B24860B7928}" destId="{718D8156-310F-46AD-8637-2F9D68FFE489}" srcOrd="1" destOrd="0" presId="urn:microsoft.com/office/officeart/2016/7/layout/RoundedRectangleTimeline"/>
    <dgm:cxn modelId="{BE4AB30F-0128-46C0-AF2E-65147DE951AE}" type="presParOf" srcId="{5F8C3E30-B506-4BA1-82DC-9B24860B7928}" destId="{6AFBF545-F4C3-42CC-8326-CE8E273A8C80}" srcOrd="2" destOrd="0" presId="urn:microsoft.com/office/officeart/2016/7/layout/RoundedRectangleTimeline"/>
    <dgm:cxn modelId="{4C3D72C8-1903-4ECE-B588-B3737FF77FC3}" type="presParOf" srcId="{5F8C3E30-B506-4BA1-82DC-9B24860B7928}" destId="{DA7C53EF-6148-4585-B0B6-DE262CF2D990}" srcOrd="3" destOrd="0" presId="urn:microsoft.com/office/officeart/2016/7/layout/RoundedRectangleTimeline"/>
    <dgm:cxn modelId="{611D23D3-BD0A-4A6F-B8AE-1B9D13FD6A3C}" type="presParOf" srcId="{5F8C3E30-B506-4BA1-82DC-9B24860B7928}" destId="{7130FD4C-8D48-4676-B84A-1C003E30222E}" srcOrd="4" destOrd="0" presId="urn:microsoft.com/office/officeart/2016/7/layout/RoundedRectangleTimeline"/>
    <dgm:cxn modelId="{B1351F98-3C76-4517-98CC-073A304B8E70}" type="presParOf" srcId="{C6B4E67C-273A-4C56-BEAE-491B53069BB9}" destId="{DB502D0F-0CE3-43DC-82E8-A6BD27B66E62}" srcOrd="1" destOrd="0" presId="urn:microsoft.com/office/officeart/2016/7/layout/RoundedRectangleTimeline"/>
    <dgm:cxn modelId="{EC281D24-AF95-4873-8C78-BE286C90EC6D}" type="presParOf" srcId="{C6B4E67C-273A-4C56-BEAE-491B53069BB9}" destId="{663A2034-AB36-4D1C-A01C-5C480769BE89}" srcOrd="2" destOrd="0" presId="urn:microsoft.com/office/officeart/2016/7/layout/RoundedRectangleTimeline"/>
    <dgm:cxn modelId="{BCE86286-2C45-4B6C-9E28-B3EB03F53C1A}" type="presParOf" srcId="{663A2034-AB36-4D1C-A01C-5C480769BE89}" destId="{0CD7DCA7-516D-4A0D-A1F5-49A7290B02FB}" srcOrd="0" destOrd="0" presId="urn:microsoft.com/office/officeart/2016/7/layout/RoundedRectangleTimeline"/>
    <dgm:cxn modelId="{6A0A2DDA-700E-4212-BCD6-0CE9D4EA1B2C}" type="presParOf" srcId="{663A2034-AB36-4D1C-A01C-5C480769BE89}" destId="{C38F00F3-DC20-4F2B-99C5-D40AA313E516}" srcOrd="1" destOrd="0" presId="urn:microsoft.com/office/officeart/2016/7/layout/RoundedRectangleTimeline"/>
    <dgm:cxn modelId="{6641E3B6-D143-42C1-8D6E-8A8251832F7E}" type="presParOf" srcId="{663A2034-AB36-4D1C-A01C-5C480769BE89}" destId="{C3579F77-6E37-4149-AE42-EAB20F4FDFEE}" srcOrd="2" destOrd="0" presId="urn:microsoft.com/office/officeart/2016/7/layout/RoundedRectangleTimeline"/>
    <dgm:cxn modelId="{2D27191E-851D-44F0-AAD1-4D394A6C537A}" type="presParOf" srcId="{663A2034-AB36-4D1C-A01C-5C480769BE89}" destId="{01CF4E6A-9DA9-4573-BDB5-49E227427060}" srcOrd="3" destOrd="0" presId="urn:microsoft.com/office/officeart/2016/7/layout/RoundedRectangleTimeline"/>
    <dgm:cxn modelId="{E59B2401-5FEF-4453-90DE-1AB5C5369EFA}" type="presParOf" srcId="{663A2034-AB36-4D1C-A01C-5C480769BE89}" destId="{9C0C28F2-B107-4E87-8240-C9BBE5AAD341}" srcOrd="4" destOrd="0" presId="urn:microsoft.com/office/officeart/2016/7/layout/RoundedRectangleTimeline"/>
    <dgm:cxn modelId="{DD55E4AC-8C5D-4D5E-AC09-CCBC93ADCAD6}" type="presParOf" srcId="{C6B4E67C-273A-4C56-BEAE-491B53069BB9}" destId="{E04EE8A1-4333-4DDD-88DA-36F86B702500}" srcOrd="3" destOrd="0" presId="urn:microsoft.com/office/officeart/2016/7/layout/RoundedRectangleTimeline"/>
    <dgm:cxn modelId="{FD801E6C-41B2-4D03-AC1A-F5EF4C33D73B}" type="presParOf" srcId="{C6B4E67C-273A-4C56-BEAE-491B53069BB9}" destId="{2AEBAFE6-F62F-404C-8DA4-809E56BACB67}" srcOrd="4" destOrd="0" presId="urn:microsoft.com/office/officeart/2016/7/layout/RoundedRectangleTimeline"/>
    <dgm:cxn modelId="{90FC7EAB-9F6D-4882-88B4-886E72AE2F44}" type="presParOf" srcId="{2AEBAFE6-F62F-404C-8DA4-809E56BACB67}" destId="{265D2D7E-4CB0-4F73-80BF-61EA81FAE178}" srcOrd="0" destOrd="0" presId="urn:microsoft.com/office/officeart/2016/7/layout/RoundedRectangleTimeline"/>
    <dgm:cxn modelId="{64279392-0DBF-4F5D-8BD0-165F61410BE5}" type="presParOf" srcId="{2AEBAFE6-F62F-404C-8DA4-809E56BACB67}" destId="{FAAD1894-68C9-48CA-B35D-9DF4D9F0191C}" srcOrd="1" destOrd="0" presId="urn:microsoft.com/office/officeart/2016/7/layout/RoundedRectangleTimeline"/>
    <dgm:cxn modelId="{F115DF9A-2D88-4B7C-A7FF-D658C7DF4212}" type="presParOf" srcId="{2AEBAFE6-F62F-404C-8DA4-809E56BACB67}" destId="{62E214B2-BFD1-403A-9FCB-362EEAA18C7C}" srcOrd="2" destOrd="0" presId="urn:microsoft.com/office/officeart/2016/7/layout/RoundedRectangleTimeline"/>
    <dgm:cxn modelId="{490BCFE8-D96B-45BA-9ABB-BBEAA140BBF9}" type="presParOf" srcId="{2AEBAFE6-F62F-404C-8DA4-809E56BACB67}" destId="{D01B4B6A-F3F9-488E-9BC5-9C543E838434}" srcOrd="3" destOrd="0" presId="urn:microsoft.com/office/officeart/2016/7/layout/RoundedRectangleTimeline"/>
    <dgm:cxn modelId="{3E5C7985-4BFB-47F2-AACC-FF520A5149E9}" type="presParOf" srcId="{2AEBAFE6-F62F-404C-8DA4-809E56BACB67}" destId="{84E583C0-1BCF-4771-837E-26879382700B}" srcOrd="4" destOrd="0" presId="urn:microsoft.com/office/officeart/2016/7/layout/RoundedRectangleTimeline"/>
    <dgm:cxn modelId="{6B41147D-9EFC-422C-BC92-A529946FFFEB}" type="presParOf" srcId="{C6B4E67C-273A-4C56-BEAE-491B53069BB9}" destId="{1DFB5C95-968F-4BC6-AF4F-E638702C6A63}" srcOrd="5" destOrd="0" presId="urn:microsoft.com/office/officeart/2016/7/layout/RoundedRectangleTimeline"/>
    <dgm:cxn modelId="{82A68944-3DC1-4642-B518-B9C6516C0E9A}" type="presParOf" srcId="{C6B4E67C-273A-4C56-BEAE-491B53069BB9}" destId="{7122BF48-1696-4523-BE12-9EA95AFE664F}" srcOrd="6" destOrd="0" presId="urn:microsoft.com/office/officeart/2016/7/layout/RoundedRectangleTimeline"/>
    <dgm:cxn modelId="{2C0F9860-BF50-4555-AE61-2DA8F71BC6E8}" type="presParOf" srcId="{7122BF48-1696-4523-BE12-9EA95AFE664F}" destId="{8C8BD4C0-2E1F-4C26-8E04-171D805B5E10}" srcOrd="0" destOrd="0" presId="urn:microsoft.com/office/officeart/2016/7/layout/RoundedRectangleTimeline"/>
    <dgm:cxn modelId="{2CF15C72-A227-40BE-BA2E-9412F39C5A82}" type="presParOf" srcId="{7122BF48-1696-4523-BE12-9EA95AFE664F}" destId="{B21BD6D9-3D82-4977-AB71-31DE48F0B267}" srcOrd="1" destOrd="0" presId="urn:microsoft.com/office/officeart/2016/7/layout/RoundedRectangleTimeline"/>
    <dgm:cxn modelId="{08BF324F-1212-4995-8A14-56915C4E55D9}" type="presParOf" srcId="{7122BF48-1696-4523-BE12-9EA95AFE664F}" destId="{1BB6D274-A9AF-4DFD-8A14-BEAB10E549B9}" srcOrd="2" destOrd="0" presId="urn:microsoft.com/office/officeart/2016/7/layout/RoundedRectangleTimeline"/>
    <dgm:cxn modelId="{22D16711-21A6-4BDD-BEA9-4B763ECA5489}" type="presParOf" srcId="{7122BF48-1696-4523-BE12-9EA95AFE664F}" destId="{7FAD1724-E272-4437-BB15-8587D745F2C1}" srcOrd="3" destOrd="0" presId="urn:microsoft.com/office/officeart/2016/7/layout/RoundedRectangleTimeline"/>
    <dgm:cxn modelId="{D2EF5273-3A92-4B00-B68B-16DF785E4B5D}" type="presParOf" srcId="{7122BF48-1696-4523-BE12-9EA95AFE664F}" destId="{F43ACA71-29C2-46FC-911A-6D722527855B}" srcOrd="4" destOrd="0" presId="urn:microsoft.com/office/officeart/2016/7/layout/RoundedRectangleTimeline"/>
    <dgm:cxn modelId="{1918FBB5-9242-4B2D-9B63-A5E9DF244761}" type="presParOf" srcId="{C6B4E67C-273A-4C56-BEAE-491B53069BB9}" destId="{AA4F95BC-6D17-464D-855E-89D96BF891A5}" srcOrd="7" destOrd="0" presId="urn:microsoft.com/office/officeart/2016/7/layout/RoundedRectangleTimeline"/>
    <dgm:cxn modelId="{49EF25E4-9E8C-4E88-B440-C9E1E0270610}" type="presParOf" srcId="{C6B4E67C-273A-4C56-BEAE-491B53069BB9}" destId="{0A669513-9164-4901-81C3-BE23A2EB185A}" srcOrd="8" destOrd="0" presId="urn:microsoft.com/office/officeart/2016/7/layout/RoundedRectangleTimeline"/>
    <dgm:cxn modelId="{0404E427-D535-4125-A112-412EEE8997FB}" type="presParOf" srcId="{0A669513-9164-4901-81C3-BE23A2EB185A}" destId="{0818AF27-1431-4245-B724-C384038C686F}" srcOrd="0" destOrd="0" presId="urn:microsoft.com/office/officeart/2016/7/layout/RoundedRectangleTimeline"/>
    <dgm:cxn modelId="{A0C3EE6C-7A47-4EA7-8E93-40671B2647BD}" type="presParOf" srcId="{0A669513-9164-4901-81C3-BE23A2EB185A}" destId="{7FD9717F-C995-432F-B015-B052D55E6DEC}" srcOrd="1" destOrd="0" presId="urn:microsoft.com/office/officeart/2016/7/layout/RoundedRectangleTimeline"/>
    <dgm:cxn modelId="{05620D90-6BAF-431D-AEF0-64062A7DB134}" type="presParOf" srcId="{0A669513-9164-4901-81C3-BE23A2EB185A}" destId="{93568A69-C92B-443A-8AEE-6A39D57C6065}" srcOrd="2" destOrd="0" presId="urn:microsoft.com/office/officeart/2016/7/layout/RoundedRectangleTimeline"/>
    <dgm:cxn modelId="{9377B8FC-8987-4FC0-B900-FB4671EE1245}" type="presParOf" srcId="{0A669513-9164-4901-81C3-BE23A2EB185A}" destId="{E2E58193-0C71-4B63-9B00-3A1C2E04199B}" srcOrd="3" destOrd="0" presId="urn:microsoft.com/office/officeart/2016/7/layout/RoundedRectangleTimeline"/>
    <dgm:cxn modelId="{968725D9-9195-4423-952B-1AE9754F3F8D}" type="presParOf" srcId="{0A669513-9164-4901-81C3-BE23A2EB185A}" destId="{9BE6C1E0-85B8-4D4B-8A1E-60604DE30CDC}" srcOrd="4" destOrd="0" presId="urn:microsoft.com/office/officeart/2016/7/layout/RoundedRectangleTimeline"/>
    <dgm:cxn modelId="{148ACAF4-7ED1-4601-B1FB-C043CE76C63F}" type="presParOf" srcId="{C6B4E67C-273A-4C56-BEAE-491B53069BB9}" destId="{5B8E57B4-3E12-4821-884E-E08DC30446E0}" srcOrd="9" destOrd="0" presId="urn:microsoft.com/office/officeart/2016/7/layout/RoundedRectangleTimeline"/>
    <dgm:cxn modelId="{E2D618BC-A835-40AB-8099-2B0DFB29B469}" type="presParOf" srcId="{C6B4E67C-273A-4C56-BEAE-491B53069BB9}" destId="{405BC02D-2773-464B-B6FB-690E8D5AB4AE}" srcOrd="10" destOrd="0" presId="urn:microsoft.com/office/officeart/2016/7/layout/RoundedRectangleTimeline"/>
    <dgm:cxn modelId="{19C2F1E1-25D8-4630-BD70-DC1D61C16FD5}" type="presParOf" srcId="{405BC02D-2773-464B-B6FB-690E8D5AB4AE}" destId="{514DCAC5-1DE5-453E-8265-A27B1643DBC0}" srcOrd="0" destOrd="0" presId="urn:microsoft.com/office/officeart/2016/7/layout/RoundedRectangleTimeline"/>
    <dgm:cxn modelId="{4F877207-6ABD-4DB0-AB73-FCBA34ECE417}" type="presParOf" srcId="{405BC02D-2773-464B-B6FB-690E8D5AB4AE}" destId="{E902EDAE-DFA8-44BD-8072-54B5A6C3343E}" srcOrd="1" destOrd="0" presId="urn:microsoft.com/office/officeart/2016/7/layout/RoundedRectangleTimeline"/>
    <dgm:cxn modelId="{D8C1B85E-4B56-443B-A997-2134BDAF2B2A}" type="presParOf" srcId="{405BC02D-2773-464B-B6FB-690E8D5AB4AE}" destId="{2820E30D-8977-40E2-9AA1-B495FF5C2D4E}" srcOrd="2" destOrd="0" presId="urn:microsoft.com/office/officeart/2016/7/layout/RoundedRectangleTimeline"/>
    <dgm:cxn modelId="{9D0CD21D-DFC8-4372-A59D-1BF7A3378C8D}" type="presParOf" srcId="{405BC02D-2773-464B-B6FB-690E8D5AB4AE}" destId="{E051D4A5-C589-487E-BD3D-B279B177F233}" srcOrd="3" destOrd="0" presId="urn:microsoft.com/office/officeart/2016/7/layout/RoundedRectangleTimeline"/>
    <dgm:cxn modelId="{3F8F94DD-5758-4767-9253-E93623339016}" type="presParOf" srcId="{405BC02D-2773-464B-B6FB-690E8D5AB4AE}" destId="{88FD6576-30A9-4D70-9B30-AEF8C48505DC}" srcOrd="4" destOrd="0" presId="urn:microsoft.com/office/officeart/2016/7/layout/RoundedRectangleTimeline"/>
    <dgm:cxn modelId="{A469D7B5-4D45-4118-8E79-DA4C597153C9}" type="presParOf" srcId="{C6B4E67C-273A-4C56-BEAE-491B53069BB9}" destId="{0540576D-E1CB-4D57-9A45-8542C4E12974}" srcOrd="11" destOrd="0" presId="urn:microsoft.com/office/officeart/2016/7/layout/RoundedRectangleTimeline"/>
    <dgm:cxn modelId="{C305F713-5E0F-4694-A84F-E4C1649A2E7F}" type="presParOf" srcId="{C6B4E67C-273A-4C56-BEAE-491B53069BB9}" destId="{C8E122E6-261C-4684-9324-7015CDA2CD64}" srcOrd="12" destOrd="0" presId="urn:microsoft.com/office/officeart/2016/7/layout/RoundedRectangleTimeline"/>
    <dgm:cxn modelId="{80F23FA7-7927-4AB8-A70C-041DBBA8E67B}" type="presParOf" srcId="{C8E122E6-261C-4684-9324-7015CDA2CD64}" destId="{5D689E6E-949F-4CA8-927D-58877BEFED2D}" srcOrd="0" destOrd="0" presId="urn:microsoft.com/office/officeart/2016/7/layout/RoundedRectangleTimeline"/>
    <dgm:cxn modelId="{5DED4FDB-B153-4ADD-8D00-392B810C9668}" type="presParOf" srcId="{C8E122E6-261C-4684-9324-7015CDA2CD64}" destId="{38F6A8F5-D3C6-4307-AF15-FF95D146A50E}" srcOrd="1" destOrd="0" presId="urn:microsoft.com/office/officeart/2016/7/layout/RoundedRectangleTimeline"/>
    <dgm:cxn modelId="{8B23D5E0-CF6B-4879-B695-ECC3B2C34744}" type="presParOf" srcId="{C8E122E6-261C-4684-9324-7015CDA2CD64}" destId="{0CD4D358-A5B8-413D-A527-71C0F3AEFBF4}" srcOrd="2" destOrd="0" presId="urn:microsoft.com/office/officeart/2016/7/layout/RoundedRectangleTimeline"/>
    <dgm:cxn modelId="{194739A0-06D8-4E40-A1F7-402B4FEE08B5}" type="presParOf" srcId="{C8E122E6-261C-4684-9324-7015CDA2CD64}" destId="{BF8C237D-8EDA-46BC-AD8F-A2361630D500}" srcOrd="3" destOrd="0" presId="urn:microsoft.com/office/officeart/2016/7/layout/RoundedRectangleTimeline"/>
    <dgm:cxn modelId="{F5C20BB8-C59F-4322-A37A-FD5669FF6248}" type="presParOf" srcId="{C8E122E6-261C-4684-9324-7015CDA2CD64}" destId="{C331D7C8-F40A-4290-A58C-BBF303FAFE05}" srcOrd="4" destOrd="0" presId="urn:microsoft.com/office/officeart/2016/7/layout/RoundedRectangleTimeline"/>
    <dgm:cxn modelId="{9E637C43-97C2-4EFE-9880-509760340B70}" type="presParOf" srcId="{C6B4E67C-273A-4C56-BEAE-491B53069BB9}" destId="{1045FD40-9F0A-4B24-A916-211C607F305A}" srcOrd="13" destOrd="0" presId="urn:microsoft.com/office/officeart/2016/7/layout/RoundedRectangleTimeline"/>
    <dgm:cxn modelId="{69693A59-1002-4B56-85AA-9BC68A6A254D}" type="presParOf" srcId="{C6B4E67C-273A-4C56-BEAE-491B53069BB9}" destId="{C5204698-2E7E-4DB5-8E45-77509045854C}" srcOrd="14" destOrd="0" presId="urn:microsoft.com/office/officeart/2016/7/layout/RoundedRectangleTimeline"/>
    <dgm:cxn modelId="{4B9DE946-F202-42F9-BF62-E16ACAB3A276}" type="presParOf" srcId="{C5204698-2E7E-4DB5-8E45-77509045854C}" destId="{D1C85342-04C2-4637-9C40-C1206AD88C9F}" srcOrd="0" destOrd="0" presId="urn:microsoft.com/office/officeart/2016/7/layout/RoundedRectangleTimeline"/>
    <dgm:cxn modelId="{E20ADE67-3BB7-49FA-86B1-A753303198B7}" type="presParOf" srcId="{C5204698-2E7E-4DB5-8E45-77509045854C}" destId="{9D9F049B-5885-452F-B13F-F80CE1678824}" srcOrd="1" destOrd="0" presId="urn:microsoft.com/office/officeart/2016/7/layout/RoundedRectangleTimeline"/>
    <dgm:cxn modelId="{CE5EA3CB-FDE9-41CA-BC83-EE3E71D25775}" type="presParOf" srcId="{C5204698-2E7E-4DB5-8E45-77509045854C}" destId="{93F09FA5-42D9-4A57-AF61-B76E378ECE1D}" srcOrd="2" destOrd="0" presId="urn:microsoft.com/office/officeart/2016/7/layout/RoundedRectangleTimeline"/>
    <dgm:cxn modelId="{8FC73EE3-71F6-4181-9E08-B84A7BDE12EF}" type="presParOf" srcId="{C5204698-2E7E-4DB5-8E45-77509045854C}" destId="{7CD8504D-5ADB-4F3A-B4DA-D215F614A2DA}" srcOrd="3" destOrd="0" presId="urn:microsoft.com/office/officeart/2016/7/layout/RoundedRectangleTimeline"/>
    <dgm:cxn modelId="{3403CB2C-D941-4239-8CB7-28C14A29C97A}" type="presParOf" srcId="{C5204698-2E7E-4DB5-8E45-77509045854C}" destId="{8FDBEE55-CF05-4C57-AB13-E9FA8B1BEAED}" srcOrd="4" destOrd="0" presId="urn:microsoft.com/office/officeart/2016/7/layout/RoundedRectangleTimeline"/>
    <dgm:cxn modelId="{D92FD2D8-D239-47B8-A774-77B406EE0A86}" type="presParOf" srcId="{C6B4E67C-273A-4C56-BEAE-491B53069BB9}" destId="{4C61F247-2DB8-4310-B4EE-FDC9CC384AB5}" srcOrd="15" destOrd="0" presId="urn:microsoft.com/office/officeart/2016/7/layout/RoundedRectangleTimeline"/>
    <dgm:cxn modelId="{A068A63D-C501-483B-9480-1576FE40FAB7}" type="presParOf" srcId="{C6B4E67C-273A-4C56-BEAE-491B53069BB9}" destId="{CA4D2C0F-3DFB-4C7E-B4C4-27FCF3746DC5}" srcOrd="16" destOrd="0" presId="urn:microsoft.com/office/officeart/2016/7/layout/RoundedRectangleTimeline"/>
    <dgm:cxn modelId="{39010BCA-153F-4266-8AE8-861A2A8B8FCF}" type="presParOf" srcId="{CA4D2C0F-3DFB-4C7E-B4C4-27FCF3746DC5}" destId="{AEDB7634-FCE9-4572-842A-2801EBE79715}" srcOrd="0" destOrd="0" presId="urn:microsoft.com/office/officeart/2016/7/layout/RoundedRectangleTimeline"/>
    <dgm:cxn modelId="{6C556999-9CBD-40AD-9673-0D752101F317}" type="presParOf" srcId="{CA4D2C0F-3DFB-4C7E-B4C4-27FCF3746DC5}" destId="{A965BF63-8484-4441-9FEA-3EB51A176476}" srcOrd="1" destOrd="0" presId="urn:microsoft.com/office/officeart/2016/7/layout/RoundedRectangleTimeline"/>
    <dgm:cxn modelId="{6766A97D-2FC2-41CD-B457-0860FEEACFE0}" type="presParOf" srcId="{CA4D2C0F-3DFB-4C7E-B4C4-27FCF3746DC5}" destId="{EDC46425-2198-44A4-B583-6DE20E5DF0B6}" srcOrd="2" destOrd="0" presId="urn:microsoft.com/office/officeart/2016/7/layout/RoundedRectangleTimeline"/>
    <dgm:cxn modelId="{9B27A368-7DE3-475D-A4D8-C5077104037A}" type="presParOf" srcId="{CA4D2C0F-3DFB-4C7E-B4C4-27FCF3746DC5}" destId="{E6D3CC99-694D-400E-A95E-215EECF59672}" srcOrd="3" destOrd="0" presId="urn:microsoft.com/office/officeart/2016/7/layout/RoundedRectangleTimeline"/>
    <dgm:cxn modelId="{453A1DD8-276E-4BD2-92B1-6525D2157D28}" type="presParOf" srcId="{CA4D2C0F-3DFB-4C7E-B4C4-27FCF3746DC5}" destId="{61C03B7B-6C45-4A1B-84B8-5765B0646357}" srcOrd="4" destOrd="0" presId="urn:microsoft.com/office/officeart/2016/7/layout/RoundedRectangleTimeline"/>
    <dgm:cxn modelId="{52AA93CD-CA28-401B-A709-CF72DAD30A61}" type="presParOf" srcId="{C6B4E67C-273A-4C56-BEAE-491B53069BB9}" destId="{662B890A-3DE3-44F1-A7BA-7D1B70A81AC7}" srcOrd="17" destOrd="0" presId="urn:microsoft.com/office/officeart/2016/7/layout/RoundedRectangleTimeline"/>
    <dgm:cxn modelId="{9512244E-8431-40FA-9966-380002B5ABED}" type="presParOf" srcId="{C6B4E67C-273A-4C56-BEAE-491B53069BB9}" destId="{A788B263-058E-4CF8-A132-DA4C4589C427}" srcOrd="18" destOrd="0" presId="urn:microsoft.com/office/officeart/2016/7/layout/RoundedRectangleTimeline"/>
    <dgm:cxn modelId="{561806C4-69E7-41D0-8ECE-2155B44E4FAE}" type="presParOf" srcId="{A788B263-058E-4CF8-A132-DA4C4589C427}" destId="{CB29CA4F-F95A-4718-AF5F-276AD8902440}" srcOrd="0" destOrd="0" presId="urn:microsoft.com/office/officeart/2016/7/layout/RoundedRectangleTimeline"/>
    <dgm:cxn modelId="{C12DC8E3-3795-4531-9A88-E1189CD16289}" type="presParOf" srcId="{A788B263-058E-4CF8-A132-DA4C4589C427}" destId="{E5C06724-B59F-44AF-A3C7-DE951777E78B}" srcOrd="1" destOrd="0" presId="urn:microsoft.com/office/officeart/2016/7/layout/RoundedRectangleTimeline"/>
    <dgm:cxn modelId="{C9DBD788-FE37-4465-9D35-911DD47FF873}" type="presParOf" srcId="{A788B263-058E-4CF8-A132-DA4C4589C427}" destId="{75A07DF9-B18E-4381-AFA7-76B9A467475B}" srcOrd="2" destOrd="0" presId="urn:microsoft.com/office/officeart/2016/7/layout/RoundedRectangleTimeline"/>
    <dgm:cxn modelId="{2E97A5E7-D37E-4CDB-A26A-C938F1171C47}" type="presParOf" srcId="{A788B263-058E-4CF8-A132-DA4C4589C427}" destId="{A7B3C9CC-4B75-47C1-B855-07039B1CFC30}" srcOrd="3" destOrd="0" presId="urn:microsoft.com/office/officeart/2016/7/layout/RoundedRectangleTimeline"/>
    <dgm:cxn modelId="{02998B84-1F92-4AAA-B1A0-0D0D71D17139}" type="presParOf" srcId="{A788B263-058E-4CF8-A132-DA4C4589C427}" destId="{BE7671CB-6B68-4973-866A-EFABAC3679D4}" srcOrd="4" destOrd="0" presId="urn:microsoft.com/office/officeart/2016/7/layout/RoundedRectangleTimeline"/>
    <dgm:cxn modelId="{C86E5855-3675-466C-AF38-98CCB6363301}" type="presParOf" srcId="{C6B4E67C-273A-4C56-BEAE-491B53069BB9}" destId="{9D101405-FEF9-43E1-A87B-7BDFEE93103C}" srcOrd="19" destOrd="0" presId="urn:microsoft.com/office/officeart/2016/7/layout/RoundedRectangleTimeline"/>
    <dgm:cxn modelId="{5AC7833C-D2DF-4A80-80D0-E61119609763}" type="presParOf" srcId="{C6B4E67C-273A-4C56-BEAE-491B53069BB9}" destId="{D4EBE334-388F-46D8-888E-97FE056BA806}" srcOrd="20" destOrd="0" presId="urn:microsoft.com/office/officeart/2016/7/layout/RoundedRectangleTimeline"/>
    <dgm:cxn modelId="{A2BE546F-AF02-4059-875B-03F80FDE643A}" type="presParOf" srcId="{D4EBE334-388F-46D8-888E-97FE056BA806}" destId="{2BE58519-8D8A-46DD-A56A-E3ED2F7C03FF}" srcOrd="0" destOrd="0" presId="urn:microsoft.com/office/officeart/2016/7/layout/RoundedRectangleTimeline"/>
    <dgm:cxn modelId="{E512513F-3F69-48DE-B008-8DBDA97B1458}" type="presParOf" srcId="{D4EBE334-388F-46D8-888E-97FE056BA806}" destId="{F1D00445-1146-44DA-8C0F-7CAD0779DF53}" srcOrd="1" destOrd="0" presId="urn:microsoft.com/office/officeart/2016/7/layout/RoundedRectangleTimeline"/>
    <dgm:cxn modelId="{ED5DCB9B-6956-4D50-AB81-E6DB83AEC9B6}" type="presParOf" srcId="{D4EBE334-388F-46D8-888E-97FE056BA806}" destId="{AE88B614-4AEB-4F5F-AB5C-D465EC47C817}" srcOrd="2" destOrd="0" presId="urn:microsoft.com/office/officeart/2016/7/layout/RoundedRectangleTimeline"/>
    <dgm:cxn modelId="{7EE2AF7A-B3C5-44A1-A052-D6CBAC21950D}" type="presParOf" srcId="{D4EBE334-388F-46D8-888E-97FE056BA806}" destId="{F48A4AA4-7DBF-448F-8966-D40A950FA462}" srcOrd="3" destOrd="0" presId="urn:microsoft.com/office/officeart/2016/7/layout/RoundedRectangleTimeline"/>
    <dgm:cxn modelId="{1EEC6B44-49C2-4480-8D65-52C02CC7D9AC}" type="presParOf" srcId="{D4EBE334-388F-46D8-888E-97FE056BA806}" destId="{019E6398-2368-429E-9B15-EB68B893AD03}" srcOrd="4" destOrd="0" presId="urn:microsoft.com/office/officeart/2016/7/layout/RoundedRectangleTimeline"/>
    <dgm:cxn modelId="{1EE11A67-CFCF-4A51-92D4-C472B7570B74}" type="presParOf" srcId="{C6B4E67C-273A-4C56-BEAE-491B53069BB9}" destId="{27B66D7F-099B-4CCD-86E2-9D76A510D005}" srcOrd="21" destOrd="0" presId="urn:microsoft.com/office/officeart/2016/7/layout/RoundedRectangleTimeline"/>
    <dgm:cxn modelId="{707EBA4F-7115-4375-8618-28214BF08E15}" type="presParOf" srcId="{C6B4E67C-273A-4C56-BEAE-491B53069BB9}" destId="{AB18E8BF-27AC-4303-B7F3-5E38BED25FE5}" srcOrd="22" destOrd="0" presId="urn:microsoft.com/office/officeart/2016/7/layout/RoundedRectangleTimeline"/>
    <dgm:cxn modelId="{B29C111F-D23C-4F5B-B54F-F24E54DC930A}" type="presParOf" srcId="{AB18E8BF-27AC-4303-B7F3-5E38BED25FE5}" destId="{A9E8E9C1-8F76-4966-AD53-5A42B2D727C7}" srcOrd="0" destOrd="0" presId="urn:microsoft.com/office/officeart/2016/7/layout/RoundedRectangleTimeline"/>
    <dgm:cxn modelId="{8C19A97D-A07B-4886-A0A9-4D1665612010}" type="presParOf" srcId="{AB18E8BF-27AC-4303-B7F3-5E38BED25FE5}" destId="{6D6FC26B-51B0-4AEF-8E63-681740B21C8F}" srcOrd="1" destOrd="0" presId="urn:microsoft.com/office/officeart/2016/7/layout/RoundedRectangleTimeline"/>
    <dgm:cxn modelId="{5EBD44F5-0321-4B57-833E-9A9FDA97DA96}" type="presParOf" srcId="{AB18E8BF-27AC-4303-B7F3-5E38BED25FE5}" destId="{611BBC52-858F-4EBE-A885-87B2F48D0F5C}" srcOrd="2" destOrd="0" presId="urn:microsoft.com/office/officeart/2016/7/layout/RoundedRectangleTimeline"/>
    <dgm:cxn modelId="{94DF3098-2866-4ECC-A806-359EC3FFFBDB}" type="presParOf" srcId="{AB18E8BF-27AC-4303-B7F3-5E38BED25FE5}" destId="{7B02CDBC-562A-435F-8D8A-7D66A1008C42}" srcOrd="3" destOrd="0" presId="urn:microsoft.com/office/officeart/2016/7/layout/RoundedRectangleTimeline"/>
    <dgm:cxn modelId="{DB1DDF38-FE10-4154-BFC1-5B4988E75B80}" type="presParOf" srcId="{AB18E8BF-27AC-4303-B7F3-5E38BED25FE5}" destId="{9D321C2B-5709-47D6-8501-C19945A9F84E}" srcOrd="4" destOrd="0" presId="urn:microsoft.com/office/officeart/2016/7/layout/RoundedRectangleTimeline"/>
    <dgm:cxn modelId="{3398CD3D-8361-4C9F-9B33-55AF73BD668F}" type="presParOf" srcId="{C6B4E67C-273A-4C56-BEAE-491B53069BB9}" destId="{43205B87-47D4-4CD0-AD92-7EE1262FA930}" srcOrd="23" destOrd="0" presId="urn:microsoft.com/office/officeart/2016/7/layout/RoundedRectangleTimeline"/>
    <dgm:cxn modelId="{D7915C00-616A-4CB3-B515-9296C3A0D5E5}" type="presParOf" srcId="{C6B4E67C-273A-4C56-BEAE-491B53069BB9}" destId="{252246AD-7D24-41DE-869D-43590140421D}" srcOrd="24" destOrd="0" presId="urn:microsoft.com/office/officeart/2016/7/layout/RoundedRectangleTimeline"/>
    <dgm:cxn modelId="{EBB0C4DD-728A-4E8C-A370-852C8D3D7E4D}" type="presParOf" srcId="{252246AD-7D24-41DE-869D-43590140421D}" destId="{09CA5AAA-B0BB-4CCC-B786-FCB91D380AC7}" srcOrd="0" destOrd="0" presId="urn:microsoft.com/office/officeart/2016/7/layout/RoundedRectangleTimeline"/>
    <dgm:cxn modelId="{D83D3533-1021-4E03-BA38-72E3148AEC79}" type="presParOf" srcId="{252246AD-7D24-41DE-869D-43590140421D}" destId="{99CF9DCB-2272-4620-9C39-A2CC1FA7A1A6}" srcOrd="1" destOrd="0" presId="urn:microsoft.com/office/officeart/2016/7/layout/RoundedRectangleTimeline"/>
    <dgm:cxn modelId="{56A6BE9D-D906-4728-9095-A7FFAD576E86}" type="presParOf" srcId="{252246AD-7D24-41DE-869D-43590140421D}" destId="{2EB0A8C4-F99F-4E6B-8431-F312B559FCEB}" srcOrd="2" destOrd="0" presId="urn:microsoft.com/office/officeart/2016/7/layout/RoundedRectangleTimeline"/>
    <dgm:cxn modelId="{D628C061-818A-4BA4-964B-AF17BC9FB65A}" type="presParOf" srcId="{252246AD-7D24-41DE-869D-43590140421D}" destId="{155B0599-2797-4F85-810F-17C4D1ED74EC}" srcOrd="3" destOrd="0" presId="urn:microsoft.com/office/officeart/2016/7/layout/RoundedRectangleTimeline"/>
    <dgm:cxn modelId="{F449288E-5622-4FCD-93B9-2C9D2F0CFCB3}" type="presParOf" srcId="{252246AD-7D24-41DE-869D-43590140421D}" destId="{94429001-AA4A-4108-A67E-CF08ACAD3E65}" srcOrd="4" destOrd="0" presId="urn:microsoft.com/office/officeart/2016/7/layout/RoundedRectangleTimeline"/>
    <dgm:cxn modelId="{69F2D556-0406-45A7-B558-B2DF5468BF9D}" type="presParOf" srcId="{C6B4E67C-273A-4C56-BEAE-491B53069BB9}" destId="{F5BD1420-E312-4DC8-BCD1-D42123C39302}" srcOrd="25" destOrd="0" presId="urn:microsoft.com/office/officeart/2016/7/layout/RoundedRectangleTimeline"/>
    <dgm:cxn modelId="{009237A8-C949-42B4-86FD-B4CB27803592}" type="presParOf" srcId="{C6B4E67C-273A-4C56-BEAE-491B53069BB9}" destId="{651FD04D-C162-4B50-9E9A-35E2C7AF7043}" srcOrd="26" destOrd="0" presId="urn:microsoft.com/office/officeart/2016/7/layout/RoundedRectangleTimeline"/>
    <dgm:cxn modelId="{6B92E274-D004-42D8-AA4A-6E17E44FDBED}" type="presParOf" srcId="{651FD04D-C162-4B50-9E9A-35E2C7AF7043}" destId="{923F124C-9423-42A2-99BE-02EEE00AC3BA}" srcOrd="0" destOrd="0" presId="urn:microsoft.com/office/officeart/2016/7/layout/RoundedRectangleTimeline"/>
    <dgm:cxn modelId="{EB7A4D4B-5ED7-40B6-8889-5DF7001FB31D}" type="presParOf" srcId="{651FD04D-C162-4B50-9E9A-35E2C7AF7043}" destId="{AA0181ED-DE21-439B-9AE4-26F9379EC3A1}" srcOrd="1" destOrd="0" presId="urn:microsoft.com/office/officeart/2016/7/layout/RoundedRectangleTimeline"/>
    <dgm:cxn modelId="{BD7E5098-ED95-46CC-8EFA-76E916226306}" type="presParOf" srcId="{651FD04D-C162-4B50-9E9A-35E2C7AF7043}" destId="{785003B3-749E-4062-8FAB-82B69113BD91}" srcOrd="2" destOrd="0" presId="urn:microsoft.com/office/officeart/2016/7/layout/RoundedRectangleTimeline"/>
    <dgm:cxn modelId="{452BA185-9993-463F-83CF-C8CEA487D7BA}" type="presParOf" srcId="{651FD04D-C162-4B50-9E9A-35E2C7AF7043}" destId="{7F44098A-913B-4E50-9D22-EFF77FB2CD3C}" srcOrd="3" destOrd="0" presId="urn:microsoft.com/office/officeart/2016/7/layout/RoundedRectangleTimeline"/>
    <dgm:cxn modelId="{71113262-14B4-4DD7-AED1-93D1ECB8675C}" type="presParOf" srcId="{651FD04D-C162-4B50-9E9A-35E2C7AF7043}" destId="{002749CC-BA16-44BD-8734-6077EDC43017}" srcOrd="4" destOrd="0" presId="urn:microsoft.com/office/officeart/2016/7/layout/RoundedRectangleTimeline"/>
    <dgm:cxn modelId="{5BEA7BEE-557A-4A5A-8A65-0672852DBEE3}" type="presParOf" srcId="{C6B4E67C-273A-4C56-BEAE-491B53069BB9}" destId="{6619B0B2-9F83-4D71-AA1D-AD7406859C38}" srcOrd="27" destOrd="0" presId="urn:microsoft.com/office/officeart/2016/7/layout/RoundedRectangleTimeline"/>
    <dgm:cxn modelId="{283D375B-4F48-4395-B634-3ECB3025F042}" type="presParOf" srcId="{C6B4E67C-273A-4C56-BEAE-491B53069BB9}" destId="{90E5BCBD-03CC-4A15-A87E-B2A9245B257E}" srcOrd="28" destOrd="0" presId="urn:microsoft.com/office/officeart/2016/7/layout/RoundedRectangleTimeline"/>
    <dgm:cxn modelId="{45C7641A-E1EE-4924-8232-0EE321E22A0F}" type="presParOf" srcId="{90E5BCBD-03CC-4A15-A87E-B2A9245B257E}" destId="{53672EBF-FEAF-44B5-978E-FE663522F783}" srcOrd="0" destOrd="0" presId="urn:microsoft.com/office/officeart/2016/7/layout/RoundedRectangleTimeline"/>
    <dgm:cxn modelId="{84EE1CB7-975D-4DAD-96CB-6BF3080AA229}" type="presParOf" srcId="{90E5BCBD-03CC-4A15-A87E-B2A9245B257E}" destId="{354CAE4A-308C-497C-B5FD-C5D39DFF2C37}" srcOrd="1" destOrd="0" presId="urn:microsoft.com/office/officeart/2016/7/layout/RoundedRectangleTimeline"/>
    <dgm:cxn modelId="{2442690E-AB4A-4C3F-AFF5-F7E249CC8D1E}" type="presParOf" srcId="{90E5BCBD-03CC-4A15-A87E-B2A9245B257E}" destId="{0B51C477-C10B-46EB-B294-05B49FCA57C4}" srcOrd="2" destOrd="0" presId="urn:microsoft.com/office/officeart/2016/7/layout/RoundedRectangleTimeline"/>
    <dgm:cxn modelId="{1E927E9E-C2D7-413F-A230-4E322AD7D150}" type="presParOf" srcId="{90E5BCBD-03CC-4A15-A87E-B2A9245B257E}" destId="{8C45FED2-F257-4AC4-9958-0646C3562200}" srcOrd="3" destOrd="0" presId="urn:microsoft.com/office/officeart/2016/7/layout/RoundedRectangleTimeline"/>
    <dgm:cxn modelId="{23FA3273-A56D-4670-B9F3-B46A94A98A6A}" type="presParOf" srcId="{90E5BCBD-03CC-4A15-A87E-B2A9245B257E}" destId="{5D935337-39B7-4D09-A97A-AFB5772781DD}" srcOrd="4" destOrd="0" presId="urn:microsoft.com/office/officeart/2016/7/layout/RoundedRectangleTimeline"/>
    <dgm:cxn modelId="{5D2AAAAC-F321-445B-AC0E-081E8D118DFA}" type="presParOf" srcId="{C6B4E67C-273A-4C56-BEAE-491B53069BB9}" destId="{66ED276A-1E64-442C-BF1C-3E8FA80767A3}" srcOrd="29" destOrd="0" presId="urn:microsoft.com/office/officeart/2016/7/layout/RoundedRectangleTimeline"/>
    <dgm:cxn modelId="{FA8E4724-6B76-441F-881E-BCC5AF940F9A}" type="presParOf" srcId="{C6B4E67C-273A-4C56-BEAE-491B53069BB9}" destId="{4B96223A-7936-4684-B260-C91A2AE9D5A3}" srcOrd="30" destOrd="0" presId="urn:microsoft.com/office/officeart/2016/7/layout/RoundedRectangleTimeline"/>
    <dgm:cxn modelId="{2EF61C73-7033-4675-95F8-AE2A70DD458B}" type="presParOf" srcId="{4B96223A-7936-4684-B260-C91A2AE9D5A3}" destId="{711CF944-E806-480B-8FEA-2CDC2FA157FD}" srcOrd="0" destOrd="0" presId="urn:microsoft.com/office/officeart/2016/7/layout/RoundedRectangleTimeline"/>
    <dgm:cxn modelId="{C9DC2DE1-3762-45DF-A453-473E210C5AAB}" type="presParOf" srcId="{4B96223A-7936-4684-B260-C91A2AE9D5A3}" destId="{BBE1A8BD-C48E-4250-94DD-45B6EE198787}" srcOrd="1" destOrd="0" presId="urn:microsoft.com/office/officeart/2016/7/layout/RoundedRectangleTimeline"/>
    <dgm:cxn modelId="{B46C6E13-C21E-461D-94F3-0CF8CD8F8FEB}" type="presParOf" srcId="{4B96223A-7936-4684-B260-C91A2AE9D5A3}" destId="{AA3F2649-9991-4770-B710-C8AC73D8C979}" srcOrd="2" destOrd="0" presId="urn:microsoft.com/office/officeart/2016/7/layout/RoundedRectangleTimeline"/>
    <dgm:cxn modelId="{79ADBBA3-CCDA-4D3E-B301-1B5BFD828565}" type="presParOf" srcId="{4B96223A-7936-4684-B260-C91A2AE9D5A3}" destId="{9DF6CACA-CC16-451E-B0C8-C482FB368211}" srcOrd="3" destOrd="0" presId="urn:microsoft.com/office/officeart/2016/7/layout/RoundedRectangleTimeline"/>
    <dgm:cxn modelId="{F194D155-2BCA-483C-A629-A84483180313}" type="presParOf" srcId="{4B96223A-7936-4684-B260-C91A2AE9D5A3}" destId="{35497082-75BF-4140-841C-8D6A3CBC7360}" srcOrd="4" destOrd="0" presId="urn:microsoft.com/office/officeart/2016/7/layout/RoundedRectangleTimeline"/>
    <dgm:cxn modelId="{46A5D70B-29FC-4C62-AAC5-691B67252516}" type="presParOf" srcId="{C6B4E67C-273A-4C56-BEAE-491B53069BB9}" destId="{7508CB24-EA01-4B5B-B0C8-CDC309EF8E6E}" srcOrd="31" destOrd="0" presId="urn:microsoft.com/office/officeart/2016/7/layout/RoundedRectangleTimeline"/>
    <dgm:cxn modelId="{19E7A7D7-D6A0-4E66-AC67-FF0F9D997D98}" type="presParOf" srcId="{C6B4E67C-273A-4C56-BEAE-491B53069BB9}" destId="{EE1C8C2A-F9F3-40D0-80F7-6AF8946F90E3}" srcOrd="32" destOrd="0" presId="urn:microsoft.com/office/officeart/2016/7/layout/RoundedRectangleTimeline"/>
    <dgm:cxn modelId="{E01484AD-6E06-438A-863C-B2A69DEF0B25}" type="presParOf" srcId="{EE1C8C2A-F9F3-40D0-80F7-6AF8946F90E3}" destId="{578ED630-5DE3-4C1C-B958-1B7E84A1EA1D}" srcOrd="0" destOrd="0" presId="urn:microsoft.com/office/officeart/2016/7/layout/RoundedRectangleTimeline"/>
    <dgm:cxn modelId="{64555999-B9DD-45DA-AE39-387A1DCEFC4C}" type="presParOf" srcId="{EE1C8C2A-F9F3-40D0-80F7-6AF8946F90E3}" destId="{4E33C79E-4977-4466-94BD-93D73DCAE3B3}" srcOrd="1" destOrd="0" presId="urn:microsoft.com/office/officeart/2016/7/layout/RoundedRectangleTimeline"/>
    <dgm:cxn modelId="{F7BD34C0-E491-418F-96D7-F66E9D3602BD}" type="presParOf" srcId="{EE1C8C2A-F9F3-40D0-80F7-6AF8946F90E3}" destId="{4D59FFC2-EFC1-4672-B57E-75DB5055A8D5}" srcOrd="2" destOrd="0" presId="urn:microsoft.com/office/officeart/2016/7/layout/RoundedRectangleTimeline"/>
    <dgm:cxn modelId="{A9D72AEF-1EFD-4084-A084-FA5E05AFBC40}" type="presParOf" srcId="{EE1C8C2A-F9F3-40D0-80F7-6AF8946F90E3}" destId="{1489DD23-BC92-4602-ADC0-C9D22DC4DC5F}" srcOrd="3" destOrd="0" presId="urn:microsoft.com/office/officeart/2016/7/layout/RoundedRectangleTimeline"/>
    <dgm:cxn modelId="{4D0C6319-FE23-4B03-BCC4-E2189D108767}" type="presParOf" srcId="{EE1C8C2A-F9F3-40D0-80F7-6AF8946F90E3}" destId="{FFE77F04-9CF7-4201-BFEB-837D123112DC}"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F76D1A-328F-4185-9110-77941EAB8908}" type="doc">
      <dgm:prSet loTypeId="urn:microsoft.com/office/officeart/2016/7/layout/RoundedRectangleTimeline" loCatId="timeline" qsTypeId="urn:microsoft.com/office/officeart/2005/8/quickstyle/simple2" qsCatId="simple" csTypeId="urn:microsoft.com/office/officeart/2005/8/colors/colorful5" csCatId="colorful" phldr="1"/>
      <dgm:spPr/>
      <dgm:t>
        <a:bodyPr/>
        <a:lstStyle/>
        <a:p>
          <a:endParaRPr lang="en-US"/>
        </a:p>
      </dgm:t>
    </dgm:pt>
    <dgm:pt modelId="{4A62D629-6D3D-4741-86AF-26EA647159C0}">
      <dgm:prSet phldrT="[Text]" phldr="0"/>
      <dgm:spPr/>
      <dgm:t>
        <a:bodyPr/>
        <a:lstStyle/>
        <a:p>
          <a:r>
            <a:rPr lang="en-US">
              <a:latin typeface="Calibri Light" panose="020F0302020204030204"/>
            </a:rPr>
            <a:t>2005</a:t>
          </a:r>
          <a:endParaRPr lang="en-US"/>
        </a:p>
      </dgm:t>
    </dgm:pt>
    <dgm:pt modelId="{7C8BAC96-F744-4C1B-A872-F3B97F8721E5}" type="parTrans" cxnId="{F0524975-553B-4270-849A-95A6AEC7D06C}">
      <dgm:prSet/>
      <dgm:spPr/>
      <dgm:t>
        <a:bodyPr/>
        <a:lstStyle/>
        <a:p>
          <a:endParaRPr lang="en-US"/>
        </a:p>
      </dgm:t>
    </dgm:pt>
    <dgm:pt modelId="{0B0D9B2F-A874-4BB2-AAFE-F9CE24EE08BA}" type="sibTrans" cxnId="{F0524975-553B-4270-849A-95A6AEC7D06C}">
      <dgm:prSet/>
      <dgm:spPr/>
      <dgm:t>
        <a:bodyPr/>
        <a:lstStyle/>
        <a:p>
          <a:endParaRPr lang="en-US"/>
        </a:p>
      </dgm:t>
    </dgm:pt>
    <dgm:pt modelId="{E83F21AB-5976-416E-91B1-633C661495EA}">
      <dgm:prSet phldrT="[Text]" phldr="0"/>
      <dgm:spPr/>
      <dgm:t>
        <a:bodyPr/>
        <a:lstStyle/>
        <a:p>
          <a:r>
            <a:rPr lang="en-US">
              <a:latin typeface="Calibri Light" panose="020F0302020204030204"/>
            </a:rPr>
            <a:t>2006</a:t>
          </a:r>
          <a:endParaRPr lang="en-US"/>
        </a:p>
      </dgm:t>
    </dgm:pt>
    <dgm:pt modelId="{72CC365E-99AF-4CAB-AF4E-A3C0A2B320F4}" type="parTrans" cxnId="{57FCE3E1-F391-4511-9937-417DD4273B53}">
      <dgm:prSet/>
      <dgm:spPr/>
      <dgm:t>
        <a:bodyPr/>
        <a:lstStyle/>
        <a:p>
          <a:endParaRPr lang="en-US"/>
        </a:p>
      </dgm:t>
    </dgm:pt>
    <dgm:pt modelId="{25BC8CB2-B673-4B85-BC5E-A0A35237D6DB}" type="sibTrans" cxnId="{57FCE3E1-F391-4511-9937-417DD4273B53}">
      <dgm:prSet/>
      <dgm:spPr/>
      <dgm:t>
        <a:bodyPr/>
        <a:lstStyle/>
        <a:p>
          <a:endParaRPr lang="en-US"/>
        </a:p>
      </dgm:t>
    </dgm:pt>
    <dgm:pt modelId="{6A45B1B6-EA08-4154-8036-A77A51F23CB0}">
      <dgm:prSet phldrT="[Text]" phldr="0"/>
      <dgm:spPr/>
      <dgm:t>
        <a:bodyPr/>
        <a:lstStyle/>
        <a:p>
          <a:r>
            <a:rPr lang="en-US">
              <a:latin typeface="Calibri Light" panose="020F0302020204030204"/>
            </a:rPr>
            <a:t>2007</a:t>
          </a:r>
          <a:endParaRPr lang="en-US"/>
        </a:p>
      </dgm:t>
    </dgm:pt>
    <dgm:pt modelId="{9DD3CCCA-9361-41F2-9E39-BC53AF54156F}" type="parTrans" cxnId="{6C35BF26-EFEB-4008-9C3F-5A8CA87B6003}">
      <dgm:prSet/>
      <dgm:spPr/>
      <dgm:t>
        <a:bodyPr/>
        <a:lstStyle/>
        <a:p>
          <a:endParaRPr lang="en-US"/>
        </a:p>
      </dgm:t>
    </dgm:pt>
    <dgm:pt modelId="{9597634C-0BB2-4557-8AE1-B841A532AA7B}" type="sibTrans" cxnId="{6C35BF26-EFEB-4008-9C3F-5A8CA87B6003}">
      <dgm:prSet/>
      <dgm:spPr/>
      <dgm:t>
        <a:bodyPr/>
        <a:lstStyle/>
        <a:p>
          <a:endParaRPr lang="en-US"/>
        </a:p>
      </dgm:t>
    </dgm:pt>
    <dgm:pt modelId="{144B1FA9-6225-479D-8D4A-F98C5176582B}">
      <dgm:prSet phldrT="[Text]" phldr="0"/>
      <dgm:spPr/>
      <dgm:t>
        <a:bodyPr/>
        <a:lstStyle/>
        <a:p>
          <a:r>
            <a:rPr lang="en-US">
              <a:latin typeface="Calibri Light" panose="020F0302020204030204"/>
            </a:rPr>
            <a:t>2008</a:t>
          </a:r>
          <a:endParaRPr lang="en-US"/>
        </a:p>
      </dgm:t>
    </dgm:pt>
    <dgm:pt modelId="{EB2A676A-B723-4873-A852-014F3BAFFB21}" type="parTrans" cxnId="{0AF89891-B31D-4629-AAC4-C5B559200B97}">
      <dgm:prSet/>
      <dgm:spPr/>
      <dgm:t>
        <a:bodyPr/>
        <a:lstStyle/>
        <a:p>
          <a:endParaRPr lang="en-US"/>
        </a:p>
      </dgm:t>
    </dgm:pt>
    <dgm:pt modelId="{E859388B-0C05-47C1-BD3B-F5CD9F73BDBF}" type="sibTrans" cxnId="{0AF89891-B31D-4629-AAC4-C5B559200B97}">
      <dgm:prSet/>
      <dgm:spPr/>
      <dgm:t>
        <a:bodyPr/>
        <a:lstStyle/>
        <a:p>
          <a:endParaRPr lang="en-US"/>
        </a:p>
      </dgm:t>
    </dgm:pt>
    <dgm:pt modelId="{EFBB9C69-B2BF-4293-AD06-A6C00EA81E1E}">
      <dgm:prSet phldrT="[Text]" phldr="0"/>
      <dgm:spPr/>
      <dgm:t>
        <a:bodyPr/>
        <a:lstStyle/>
        <a:p>
          <a:r>
            <a:rPr lang="en-US">
              <a:latin typeface="Calibri Light" panose="020F0302020204030204"/>
            </a:rPr>
            <a:t>2009</a:t>
          </a:r>
          <a:endParaRPr lang="en-US"/>
        </a:p>
      </dgm:t>
    </dgm:pt>
    <dgm:pt modelId="{2186B146-C731-4341-8C37-1A6320971F6D}" type="parTrans" cxnId="{C7849209-234D-42B2-A340-FE29670ACE84}">
      <dgm:prSet/>
      <dgm:spPr/>
      <dgm:t>
        <a:bodyPr/>
        <a:lstStyle/>
        <a:p>
          <a:endParaRPr lang="en-US"/>
        </a:p>
      </dgm:t>
    </dgm:pt>
    <dgm:pt modelId="{DDDC55A3-34EB-41B8-85A5-F32D745FAD35}" type="sibTrans" cxnId="{C7849209-234D-42B2-A340-FE29670ACE84}">
      <dgm:prSet/>
      <dgm:spPr/>
      <dgm:t>
        <a:bodyPr/>
        <a:lstStyle/>
        <a:p>
          <a:endParaRPr lang="en-US"/>
        </a:p>
      </dgm:t>
    </dgm:pt>
    <dgm:pt modelId="{60367B63-6EC9-458A-B222-0EA4794A8A5A}">
      <dgm:prSet phldrT="[Text]" phldr="0"/>
      <dgm:spPr/>
      <dgm:t>
        <a:bodyPr/>
        <a:lstStyle/>
        <a:p>
          <a:r>
            <a:rPr lang="en-US">
              <a:latin typeface="Calibri Light" panose="020F0302020204030204"/>
            </a:rPr>
            <a:t>2010</a:t>
          </a:r>
          <a:endParaRPr lang="en-US"/>
        </a:p>
      </dgm:t>
    </dgm:pt>
    <dgm:pt modelId="{C3E70843-224D-4E39-8FE9-E0A2DF8839C8}" type="parTrans" cxnId="{742E6A38-06E8-4AF5-9471-2542BAE77662}">
      <dgm:prSet/>
      <dgm:spPr/>
      <dgm:t>
        <a:bodyPr/>
        <a:lstStyle/>
        <a:p>
          <a:endParaRPr lang="en-US"/>
        </a:p>
      </dgm:t>
    </dgm:pt>
    <dgm:pt modelId="{BC0B6988-69E3-4263-BF38-671BB7B003D4}" type="sibTrans" cxnId="{742E6A38-06E8-4AF5-9471-2542BAE77662}">
      <dgm:prSet/>
      <dgm:spPr/>
      <dgm:t>
        <a:bodyPr/>
        <a:lstStyle/>
        <a:p>
          <a:endParaRPr lang="en-US"/>
        </a:p>
      </dgm:t>
    </dgm:pt>
    <dgm:pt modelId="{EE5A5A05-BF73-4FA5-BEDC-C7C2DE97C41F}">
      <dgm:prSet phldr="0"/>
      <dgm:spPr/>
      <dgm:t>
        <a:bodyPr/>
        <a:lstStyle/>
        <a:p>
          <a:r>
            <a:rPr lang="en-US">
              <a:latin typeface="Calibri Light" panose="020F0302020204030204"/>
            </a:rPr>
            <a:t>2011</a:t>
          </a:r>
        </a:p>
      </dgm:t>
    </dgm:pt>
    <dgm:pt modelId="{FB0C50F8-55F5-4AB1-B5B3-FDB44F921CDC}" type="parTrans" cxnId="{D24FA1D8-8743-45B5-AFEF-088AB4188BC5}">
      <dgm:prSet/>
      <dgm:spPr/>
    </dgm:pt>
    <dgm:pt modelId="{D8558C4F-C93A-4214-9D1E-02BA5C1A2EAB}" type="sibTrans" cxnId="{D24FA1D8-8743-45B5-AFEF-088AB4188BC5}">
      <dgm:prSet/>
      <dgm:spPr/>
    </dgm:pt>
    <dgm:pt modelId="{8DF759A9-99EF-4B2D-9BF8-6199257FFE83}">
      <dgm:prSet phldr="0"/>
      <dgm:spPr/>
      <dgm:t>
        <a:bodyPr/>
        <a:lstStyle/>
        <a:p>
          <a:r>
            <a:rPr lang="en-US">
              <a:latin typeface="Calibri Light" panose="020F0302020204030204"/>
            </a:rPr>
            <a:t>2012</a:t>
          </a:r>
        </a:p>
      </dgm:t>
    </dgm:pt>
    <dgm:pt modelId="{A85541DD-ECF1-4D4A-8F88-8D974D26058B}" type="parTrans" cxnId="{B1829601-3A5D-4B5F-82EC-BBBE83AE5CD4}">
      <dgm:prSet/>
      <dgm:spPr/>
    </dgm:pt>
    <dgm:pt modelId="{F40F64C5-547E-4164-A953-0F82EC95B0C0}" type="sibTrans" cxnId="{B1829601-3A5D-4B5F-82EC-BBBE83AE5CD4}">
      <dgm:prSet/>
      <dgm:spPr/>
    </dgm:pt>
    <dgm:pt modelId="{C453B13F-26DC-47B1-8F0E-C0F630FFC9D9}">
      <dgm:prSet phldr="0"/>
      <dgm:spPr/>
      <dgm:t>
        <a:bodyPr/>
        <a:lstStyle/>
        <a:p>
          <a:r>
            <a:rPr lang="en-US">
              <a:latin typeface="Calibri Light" panose="020F0302020204030204"/>
            </a:rPr>
            <a:t>2013</a:t>
          </a:r>
        </a:p>
      </dgm:t>
    </dgm:pt>
    <dgm:pt modelId="{0D6F01DF-5148-4F6C-8304-89E4C416E25D}" type="parTrans" cxnId="{2FC56B73-5990-41A7-980D-AD4637D1590D}">
      <dgm:prSet/>
      <dgm:spPr/>
    </dgm:pt>
    <dgm:pt modelId="{7A6463A3-376E-434F-961B-023A662F69E2}" type="sibTrans" cxnId="{2FC56B73-5990-41A7-980D-AD4637D1590D}">
      <dgm:prSet/>
      <dgm:spPr/>
    </dgm:pt>
    <dgm:pt modelId="{A0B92DD2-6298-451B-B1D4-6504CC4FD1E2}">
      <dgm:prSet phldr="0"/>
      <dgm:spPr/>
      <dgm:t>
        <a:bodyPr/>
        <a:lstStyle/>
        <a:p>
          <a:r>
            <a:rPr lang="en-US">
              <a:latin typeface="Calibri Light" panose="020F0302020204030204"/>
            </a:rPr>
            <a:t>2014</a:t>
          </a:r>
        </a:p>
      </dgm:t>
    </dgm:pt>
    <dgm:pt modelId="{9461AF6F-CB2E-4E3E-81DE-23BE4902CD1F}" type="parTrans" cxnId="{093FC9A4-91ED-432F-9D0A-31867A99D2C2}">
      <dgm:prSet/>
      <dgm:spPr/>
    </dgm:pt>
    <dgm:pt modelId="{328C7AE4-60C1-4851-887C-F3A931FD5CA2}" type="sibTrans" cxnId="{093FC9A4-91ED-432F-9D0A-31867A99D2C2}">
      <dgm:prSet/>
      <dgm:spPr/>
    </dgm:pt>
    <dgm:pt modelId="{C6D980D7-7FE0-4AEB-B676-42823C8D0D0D}">
      <dgm:prSet phldr="0"/>
      <dgm:spPr/>
      <dgm:t>
        <a:bodyPr/>
        <a:lstStyle/>
        <a:p>
          <a:r>
            <a:rPr lang="en-US">
              <a:latin typeface="Calibri Light" panose="020F0302020204030204"/>
            </a:rPr>
            <a:t>2015</a:t>
          </a:r>
        </a:p>
      </dgm:t>
    </dgm:pt>
    <dgm:pt modelId="{09DA3A3D-D4E1-4BC4-907B-CA62EA86FFD3}" type="parTrans" cxnId="{84CD17CD-74F9-4DB6-BEB0-EF9BE66797CF}">
      <dgm:prSet/>
      <dgm:spPr/>
    </dgm:pt>
    <dgm:pt modelId="{2AA87453-59D3-42F8-825C-F9B84382F95D}" type="sibTrans" cxnId="{84CD17CD-74F9-4DB6-BEB0-EF9BE66797CF}">
      <dgm:prSet/>
      <dgm:spPr/>
    </dgm:pt>
    <dgm:pt modelId="{4BBB8C4E-0068-4C3A-917C-7835ADC2B428}">
      <dgm:prSet phldr="0"/>
      <dgm:spPr/>
      <dgm:t>
        <a:bodyPr/>
        <a:lstStyle/>
        <a:p>
          <a:r>
            <a:rPr lang="en-US">
              <a:latin typeface="Calibri Light" panose="020F0302020204030204"/>
            </a:rPr>
            <a:t>2016</a:t>
          </a:r>
        </a:p>
      </dgm:t>
    </dgm:pt>
    <dgm:pt modelId="{F7D0DBDD-3EA5-41A6-A21B-5C5547560A8E}" type="parTrans" cxnId="{E863D61C-C807-445B-AD56-EC0E8F1F3BB1}">
      <dgm:prSet/>
      <dgm:spPr/>
    </dgm:pt>
    <dgm:pt modelId="{BF6110A4-8B10-489F-BBF5-8DAE186DD678}" type="sibTrans" cxnId="{E863D61C-C807-445B-AD56-EC0E8F1F3BB1}">
      <dgm:prSet/>
      <dgm:spPr/>
    </dgm:pt>
    <dgm:pt modelId="{4E674BE9-D171-47B4-8779-66763C1AD323}">
      <dgm:prSet phldr="0"/>
      <dgm:spPr/>
      <dgm:t>
        <a:bodyPr/>
        <a:lstStyle/>
        <a:p>
          <a:r>
            <a:rPr lang="en-US">
              <a:latin typeface="Calibri Light" panose="020F0302020204030204"/>
            </a:rPr>
            <a:t>2017</a:t>
          </a:r>
        </a:p>
      </dgm:t>
    </dgm:pt>
    <dgm:pt modelId="{E6DDA08E-3B67-40EF-86D3-C11E16FAD5A5}" type="parTrans" cxnId="{550912F7-0B97-410C-A837-2BED6CC8DE4C}">
      <dgm:prSet/>
      <dgm:spPr/>
    </dgm:pt>
    <dgm:pt modelId="{B69AFAF9-9CC5-4571-B943-7BE3F1564BDB}" type="sibTrans" cxnId="{550912F7-0B97-410C-A837-2BED6CC8DE4C}">
      <dgm:prSet/>
      <dgm:spPr/>
    </dgm:pt>
    <dgm:pt modelId="{B9885468-AC7C-46A5-B307-41707958C2EC}">
      <dgm:prSet phldr="0"/>
      <dgm:spPr/>
      <dgm:t>
        <a:bodyPr/>
        <a:lstStyle/>
        <a:p>
          <a:r>
            <a:rPr lang="en-US">
              <a:latin typeface="Calibri Light" panose="020F0302020204030204"/>
            </a:rPr>
            <a:t>2018</a:t>
          </a:r>
        </a:p>
      </dgm:t>
    </dgm:pt>
    <dgm:pt modelId="{5D145DBF-7F3F-4623-9461-50C42F551872}" type="parTrans" cxnId="{65B12A9E-18AF-448C-9A51-4268A202216D}">
      <dgm:prSet/>
      <dgm:spPr/>
    </dgm:pt>
    <dgm:pt modelId="{E54323A3-2941-4CFF-9C27-B7424412344F}" type="sibTrans" cxnId="{65B12A9E-18AF-448C-9A51-4268A202216D}">
      <dgm:prSet/>
      <dgm:spPr/>
    </dgm:pt>
    <dgm:pt modelId="{65D1BB16-3591-4174-95A4-748726D6BC68}">
      <dgm:prSet phldr="0"/>
      <dgm:spPr/>
      <dgm:t>
        <a:bodyPr/>
        <a:lstStyle/>
        <a:p>
          <a:r>
            <a:rPr lang="en-US">
              <a:latin typeface="Calibri Light" panose="020F0302020204030204"/>
            </a:rPr>
            <a:t>2019</a:t>
          </a:r>
        </a:p>
      </dgm:t>
    </dgm:pt>
    <dgm:pt modelId="{3DABA536-43D8-42DE-83CF-25F7944BC2BD}" type="parTrans" cxnId="{ABF3EAFF-CB43-4885-BB88-22DB038B25E9}">
      <dgm:prSet/>
      <dgm:spPr/>
    </dgm:pt>
    <dgm:pt modelId="{3D35E8E3-BFA0-4697-87E6-FB39190083D7}" type="sibTrans" cxnId="{ABF3EAFF-CB43-4885-BB88-22DB038B25E9}">
      <dgm:prSet/>
      <dgm:spPr/>
    </dgm:pt>
    <dgm:pt modelId="{C507364E-D612-41DD-A586-0B8AE29BF9BB}">
      <dgm:prSet phldr="0"/>
      <dgm:spPr/>
      <dgm:t>
        <a:bodyPr/>
        <a:lstStyle/>
        <a:p>
          <a:r>
            <a:rPr lang="en-US">
              <a:latin typeface="Calibri Light" panose="020F0302020204030204"/>
            </a:rPr>
            <a:t>2020</a:t>
          </a:r>
        </a:p>
      </dgm:t>
    </dgm:pt>
    <dgm:pt modelId="{AEDB4BE7-55AB-4A6F-9B16-7E3E99EC7CE7}" type="parTrans" cxnId="{1B2B51C8-51D4-4178-9C94-03141E4D5E34}">
      <dgm:prSet/>
      <dgm:spPr/>
    </dgm:pt>
    <dgm:pt modelId="{23130D9D-7233-4BF9-9217-FFAB7872F5BF}" type="sibTrans" cxnId="{1B2B51C8-51D4-4178-9C94-03141E4D5E34}">
      <dgm:prSet/>
      <dgm:spPr/>
    </dgm:pt>
    <dgm:pt modelId="{C8F1CB39-32E2-4ECE-8D88-7D2B14DD1B87}">
      <dgm:prSet phldr="0"/>
      <dgm:spPr/>
      <dgm:t>
        <a:bodyPr/>
        <a:lstStyle/>
        <a:p>
          <a:r>
            <a:rPr lang="en-US">
              <a:latin typeface="Calibri Light" panose="020F0302020204030204"/>
            </a:rPr>
            <a:t>2021</a:t>
          </a:r>
        </a:p>
      </dgm:t>
    </dgm:pt>
    <dgm:pt modelId="{57D71BCD-BEFF-4ED6-BBDD-0CCD828E9235}" type="parTrans" cxnId="{05248097-6ACE-4EA0-803C-4CD237349FED}">
      <dgm:prSet/>
      <dgm:spPr/>
    </dgm:pt>
    <dgm:pt modelId="{0C515308-7B99-44B2-831D-A4852D5E0AD0}" type="sibTrans" cxnId="{05248097-6ACE-4EA0-803C-4CD237349FED}">
      <dgm:prSet/>
      <dgm:spPr/>
    </dgm:pt>
    <dgm:pt modelId="{C6B4E67C-273A-4C56-BEAE-491B53069BB9}" type="pres">
      <dgm:prSet presAssocID="{27F76D1A-328F-4185-9110-77941EAB8908}" presName="Name0" presStyleCnt="0">
        <dgm:presLayoutVars>
          <dgm:chMax/>
          <dgm:chPref/>
          <dgm:animLvl val="lvl"/>
        </dgm:presLayoutVars>
      </dgm:prSet>
      <dgm:spPr/>
    </dgm:pt>
    <dgm:pt modelId="{5F8C3E30-B506-4BA1-82DC-9B24860B7928}" type="pres">
      <dgm:prSet presAssocID="{4A62D629-6D3D-4741-86AF-26EA647159C0}" presName="composite1" presStyleCnt="0"/>
      <dgm:spPr/>
    </dgm:pt>
    <dgm:pt modelId="{3F05EDC9-78FD-41C2-8F07-41E7722B0FDE}" type="pres">
      <dgm:prSet presAssocID="{4A62D629-6D3D-4741-86AF-26EA647159C0}" presName="parent1" presStyleLbl="alignNode1" presStyleIdx="0" presStyleCnt="17">
        <dgm:presLayoutVars>
          <dgm:chMax val="1"/>
          <dgm:chPref val="1"/>
          <dgm:bulletEnabled val="1"/>
        </dgm:presLayoutVars>
      </dgm:prSet>
      <dgm:spPr/>
    </dgm:pt>
    <dgm:pt modelId="{718D8156-310F-46AD-8637-2F9D68FFE489}" type="pres">
      <dgm:prSet presAssocID="{4A62D629-6D3D-4741-86AF-26EA647159C0}" presName="Childtext1" presStyleLbl="revTx" presStyleIdx="0" presStyleCnt="17">
        <dgm:presLayoutVars>
          <dgm:bulletEnabled val="1"/>
        </dgm:presLayoutVars>
      </dgm:prSet>
      <dgm:spPr/>
    </dgm:pt>
    <dgm:pt modelId="{6AFBF545-F4C3-42CC-8326-CE8E273A8C80}" type="pres">
      <dgm:prSet presAssocID="{4A62D629-6D3D-4741-86AF-26EA647159C0}" presName="ConnectLine1" presStyleLbl="sibTrans1D1" presStyleIdx="0" presStyleCnt="17"/>
      <dgm:spPr>
        <a:noFill/>
        <a:ln w="6350" cap="flat" cmpd="sng" algn="ctr">
          <a:solidFill>
            <a:schemeClr val="accent5">
              <a:hueOff val="0"/>
              <a:satOff val="0"/>
              <a:lumOff val="0"/>
              <a:alphaOff val="0"/>
            </a:schemeClr>
          </a:solidFill>
          <a:prstDash val="dash"/>
          <a:miter lim="800000"/>
        </a:ln>
        <a:effectLst/>
      </dgm:spPr>
    </dgm:pt>
    <dgm:pt modelId="{DA7C53EF-6148-4585-B0B6-DE262CF2D990}" type="pres">
      <dgm:prSet presAssocID="{4A62D629-6D3D-4741-86AF-26EA647159C0}" presName="ConnectLineEnd1" presStyleLbl="lnNode1" presStyleIdx="0" presStyleCnt="17"/>
      <dgm:spPr/>
    </dgm:pt>
    <dgm:pt modelId="{7130FD4C-8D48-4676-B84A-1C003E30222E}" type="pres">
      <dgm:prSet presAssocID="{4A62D629-6D3D-4741-86AF-26EA647159C0}" presName="EmptyPane1" presStyleCnt="0"/>
      <dgm:spPr/>
    </dgm:pt>
    <dgm:pt modelId="{DB502D0F-0CE3-43DC-82E8-A6BD27B66E62}" type="pres">
      <dgm:prSet presAssocID="{0B0D9B2F-A874-4BB2-AAFE-F9CE24EE08BA}" presName="spaceBetweenRectangles1" presStyleCnt="0"/>
      <dgm:spPr/>
    </dgm:pt>
    <dgm:pt modelId="{663A2034-AB36-4D1C-A01C-5C480769BE89}" type="pres">
      <dgm:prSet presAssocID="{E83F21AB-5976-416E-91B1-633C661495EA}" presName="composite1" presStyleCnt="0"/>
      <dgm:spPr/>
    </dgm:pt>
    <dgm:pt modelId="{0CD7DCA7-516D-4A0D-A1F5-49A7290B02FB}" type="pres">
      <dgm:prSet presAssocID="{E83F21AB-5976-416E-91B1-633C661495EA}" presName="parent1" presStyleLbl="alignNode1" presStyleIdx="1" presStyleCnt="17">
        <dgm:presLayoutVars>
          <dgm:chMax val="1"/>
          <dgm:chPref val="1"/>
          <dgm:bulletEnabled val="1"/>
        </dgm:presLayoutVars>
      </dgm:prSet>
      <dgm:spPr/>
    </dgm:pt>
    <dgm:pt modelId="{C38F00F3-DC20-4F2B-99C5-D40AA313E516}" type="pres">
      <dgm:prSet presAssocID="{E83F21AB-5976-416E-91B1-633C661495EA}" presName="Childtext1" presStyleLbl="revTx" presStyleIdx="1" presStyleCnt="17">
        <dgm:presLayoutVars>
          <dgm:bulletEnabled val="1"/>
        </dgm:presLayoutVars>
      </dgm:prSet>
      <dgm:spPr/>
    </dgm:pt>
    <dgm:pt modelId="{C3579F77-6E37-4149-AE42-EAB20F4FDFEE}" type="pres">
      <dgm:prSet presAssocID="{E83F21AB-5976-416E-91B1-633C661495EA}" presName="ConnectLine1" presStyleLbl="sibTrans1D1" presStyleIdx="1" presStyleCnt="17"/>
      <dgm:spPr>
        <a:noFill/>
        <a:ln w="6350" cap="flat" cmpd="sng" algn="ctr">
          <a:solidFill>
            <a:schemeClr val="accent5">
              <a:hueOff val="-422409"/>
              <a:satOff val="-1089"/>
              <a:lumOff val="-735"/>
              <a:alphaOff val="0"/>
            </a:schemeClr>
          </a:solidFill>
          <a:prstDash val="dash"/>
          <a:miter lim="800000"/>
        </a:ln>
        <a:effectLst/>
      </dgm:spPr>
    </dgm:pt>
    <dgm:pt modelId="{01CF4E6A-9DA9-4573-BDB5-49E227427060}" type="pres">
      <dgm:prSet presAssocID="{E83F21AB-5976-416E-91B1-633C661495EA}" presName="ConnectLineEnd1" presStyleLbl="lnNode1" presStyleIdx="1" presStyleCnt="17"/>
      <dgm:spPr/>
    </dgm:pt>
    <dgm:pt modelId="{9C0C28F2-B107-4E87-8240-C9BBE5AAD341}" type="pres">
      <dgm:prSet presAssocID="{E83F21AB-5976-416E-91B1-633C661495EA}" presName="EmptyPane1" presStyleCnt="0"/>
      <dgm:spPr/>
    </dgm:pt>
    <dgm:pt modelId="{E04EE8A1-4333-4DDD-88DA-36F86B702500}" type="pres">
      <dgm:prSet presAssocID="{25BC8CB2-B673-4B85-BC5E-A0A35237D6DB}" presName="spaceBetweenRectangles1" presStyleCnt="0"/>
      <dgm:spPr/>
    </dgm:pt>
    <dgm:pt modelId="{2AEBAFE6-F62F-404C-8DA4-809E56BACB67}" type="pres">
      <dgm:prSet presAssocID="{6A45B1B6-EA08-4154-8036-A77A51F23CB0}" presName="composite1" presStyleCnt="0"/>
      <dgm:spPr/>
    </dgm:pt>
    <dgm:pt modelId="{265D2D7E-4CB0-4F73-80BF-61EA81FAE178}" type="pres">
      <dgm:prSet presAssocID="{6A45B1B6-EA08-4154-8036-A77A51F23CB0}" presName="parent1" presStyleLbl="alignNode1" presStyleIdx="2" presStyleCnt="17">
        <dgm:presLayoutVars>
          <dgm:chMax val="1"/>
          <dgm:chPref val="1"/>
          <dgm:bulletEnabled val="1"/>
        </dgm:presLayoutVars>
      </dgm:prSet>
      <dgm:spPr/>
    </dgm:pt>
    <dgm:pt modelId="{FAAD1894-68C9-48CA-B35D-9DF4D9F0191C}" type="pres">
      <dgm:prSet presAssocID="{6A45B1B6-EA08-4154-8036-A77A51F23CB0}" presName="Childtext1" presStyleLbl="revTx" presStyleIdx="2" presStyleCnt="17">
        <dgm:presLayoutVars>
          <dgm:bulletEnabled val="1"/>
        </dgm:presLayoutVars>
      </dgm:prSet>
      <dgm:spPr/>
    </dgm:pt>
    <dgm:pt modelId="{62E214B2-BFD1-403A-9FCB-362EEAA18C7C}" type="pres">
      <dgm:prSet presAssocID="{6A45B1B6-EA08-4154-8036-A77A51F23CB0}" presName="ConnectLine1" presStyleLbl="sibTrans1D1" presStyleIdx="2" presStyleCnt="17"/>
      <dgm:spPr>
        <a:noFill/>
        <a:ln w="6350" cap="flat" cmpd="sng" algn="ctr">
          <a:solidFill>
            <a:schemeClr val="accent5">
              <a:hueOff val="-844818"/>
              <a:satOff val="-2177"/>
              <a:lumOff val="-1471"/>
              <a:alphaOff val="0"/>
            </a:schemeClr>
          </a:solidFill>
          <a:prstDash val="dash"/>
          <a:miter lim="800000"/>
        </a:ln>
        <a:effectLst/>
      </dgm:spPr>
    </dgm:pt>
    <dgm:pt modelId="{D01B4B6A-F3F9-488E-9BC5-9C543E838434}" type="pres">
      <dgm:prSet presAssocID="{6A45B1B6-EA08-4154-8036-A77A51F23CB0}" presName="ConnectLineEnd1" presStyleLbl="lnNode1" presStyleIdx="2" presStyleCnt="17"/>
      <dgm:spPr/>
    </dgm:pt>
    <dgm:pt modelId="{84E583C0-1BCF-4771-837E-26879382700B}" type="pres">
      <dgm:prSet presAssocID="{6A45B1B6-EA08-4154-8036-A77A51F23CB0}" presName="EmptyPane1" presStyleCnt="0"/>
      <dgm:spPr/>
    </dgm:pt>
    <dgm:pt modelId="{1DFB5C95-968F-4BC6-AF4F-E638702C6A63}" type="pres">
      <dgm:prSet presAssocID="{9597634C-0BB2-4557-8AE1-B841A532AA7B}" presName="spaceBetweenRectangles1" presStyleCnt="0"/>
      <dgm:spPr/>
    </dgm:pt>
    <dgm:pt modelId="{7122BF48-1696-4523-BE12-9EA95AFE664F}" type="pres">
      <dgm:prSet presAssocID="{144B1FA9-6225-479D-8D4A-F98C5176582B}" presName="composite1" presStyleCnt="0"/>
      <dgm:spPr/>
    </dgm:pt>
    <dgm:pt modelId="{8C8BD4C0-2E1F-4C26-8E04-171D805B5E10}" type="pres">
      <dgm:prSet presAssocID="{144B1FA9-6225-479D-8D4A-F98C5176582B}" presName="parent1" presStyleLbl="alignNode1" presStyleIdx="3" presStyleCnt="17">
        <dgm:presLayoutVars>
          <dgm:chMax val="1"/>
          <dgm:chPref val="1"/>
          <dgm:bulletEnabled val="1"/>
        </dgm:presLayoutVars>
      </dgm:prSet>
      <dgm:spPr/>
    </dgm:pt>
    <dgm:pt modelId="{B21BD6D9-3D82-4977-AB71-31DE48F0B267}" type="pres">
      <dgm:prSet presAssocID="{144B1FA9-6225-479D-8D4A-F98C5176582B}" presName="Childtext1" presStyleLbl="revTx" presStyleIdx="3" presStyleCnt="17">
        <dgm:presLayoutVars>
          <dgm:bulletEnabled val="1"/>
        </dgm:presLayoutVars>
      </dgm:prSet>
      <dgm:spPr/>
    </dgm:pt>
    <dgm:pt modelId="{1BB6D274-A9AF-4DFD-8A14-BEAB10E549B9}" type="pres">
      <dgm:prSet presAssocID="{144B1FA9-6225-479D-8D4A-F98C5176582B}" presName="ConnectLine1" presStyleLbl="sibTrans1D1" presStyleIdx="3" presStyleCnt="17"/>
      <dgm:spPr>
        <a:noFill/>
        <a:ln w="6350" cap="flat" cmpd="sng" algn="ctr">
          <a:solidFill>
            <a:schemeClr val="accent5">
              <a:hueOff val="-1267227"/>
              <a:satOff val="-3266"/>
              <a:lumOff val="-2206"/>
              <a:alphaOff val="0"/>
            </a:schemeClr>
          </a:solidFill>
          <a:prstDash val="dash"/>
          <a:miter lim="800000"/>
        </a:ln>
        <a:effectLst/>
      </dgm:spPr>
    </dgm:pt>
    <dgm:pt modelId="{7FAD1724-E272-4437-BB15-8587D745F2C1}" type="pres">
      <dgm:prSet presAssocID="{144B1FA9-6225-479D-8D4A-F98C5176582B}" presName="ConnectLineEnd1" presStyleLbl="lnNode1" presStyleIdx="3" presStyleCnt="17"/>
      <dgm:spPr/>
    </dgm:pt>
    <dgm:pt modelId="{F43ACA71-29C2-46FC-911A-6D722527855B}" type="pres">
      <dgm:prSet presAssocID="{144B1FA9-6225-479D-8D4A-F98C5176582B}" presName="EmptyPane1" presStyleCnt="0"/>
      <dgm:spPr/>
    </dgm:pt>
    <dgm:pt modelId="{AA4F95BC-6D17-464D-855E-89D96BF891A5}" type="pres">
      <dgm:prSet presAssocID="{E859388B-0C05-47C1-BD3B-F5CD9F73BDBF}" presName="spaceBetweenRectangles1" presStyleCnt="0"/>
      <dgm:spPr/>
    </dgm:pt>
    <dgm:pt modelId="{0A669513-9164-4901-81C3-BE23A2EB185A}" type="pres">
      <dgm:prSet presAssocID="{EFBB9C69-B2BF-4293-AD06-A6C00EA81E1E}" presName="composite1" presStyleCnt="0"/>
      <dgm:spPr/>
    </dgm:pt>
    <dgm:pt modelId="{0818AF27-1431-4245-B724-C384038C686F}" type="pres">
      <dgm:prSet presAssocID="{EFBB9C69-B2BF-4293-AD06-A6C00EA81E1E}" presName="parent1" presStyleLbl="alignNode1" presStyleIdx="4" presStyleCnt="17">
        <dgm:presLayoutVars>
          <dgm:chMax val="1"/>
          <dgm:chPref val="1"/>
          <dgm:bulletEnabled val="1"/>
        </dgm:presLayoutVars>
      </dgm:prSet>
      <dgm:spPr/>
    </dgm:pt>
    <dgm:pt modelId="{7FD9717F-C995-432F-B015-B052D55E6DEC}" type="pres">
      <dgm:prSet presAssocID="{EFBB9C69-B2BF-4293-AD06-A6C00EA81E1E}" presName="Childtext1" presStyleLbl="revTx" presStyleIdx="4" presStyleCnt="17">
        <dgm:presLayoutVars>
          <dgm:bulletEnabled val="1"/>
        </dgm:presLayoutVars>
      </dgm:prSet>
      <dgm:spPr/>
    </dgm:pt>
    <dgm:pt modelId="{93568A69-C92B-443A-8AEE-6A39D57C6065}" type="pres">
      <dgm:prSet presAssocID="{EFBB9C69-B2BF-4293-AD06-A6C00EA81E1E}" presName="ConnectLine1" presStyleLbl="sibTrans1D1" presStyleIdx="4" presStyleCnt="17"/>
      <dgm:spPr>
        <a:noFill/>
        <a:ln w="6350" cap="flat" cmpd="sng" algn="ctr">
          <a:solidFill>
            <a:schemeClr val="accent5">
              <a:hueOff val="-1689636"/>
              <a:satOff val="-4355"/>
              <a:lumOff val="-2941"/>
              <a:alphaOff val="0"/>
            </a:schemeClr>
          </a:solidFill>
          <a:prstDash val="dash"/>
          <a:miter lim="800000"/>
        </a:ln>
        <a:effectLst/>
      </dgm:spPr>
    </dgm:pt>
    <dgm:pt modelId="{E2E58193-0C71-4B63-9B00-3A1C2E04199B}" type="pres">
      <dgm:prSet presAssocID="{EFBB9C69-B2BF-4293-AD06-A6C00EA81E1E}" presName="ConnectLineEnd1" presStyleLbl="lnNode1" presStyleIdx="4" presStyleCnt="17"/>
      <dgm:spPr/>
    </dgm:pt>
    <dgm:pt modelId="{9BE6C1E0-85B8-4D4B-8A1E-60604DE30CDC}" type="pres">
      <dgm:prSet presAssocID="{EFBB9C69-B2BF-4293-AD06-A6C00EA81E1E}" presName="EmptyPane1" presStyleCnt="0"/>
      <dgm:spPr/>
    </dgm:pt>
    <dgm:pt modelId="{5B8E57B4-3E12-4821-884E-E08DC30446E0}" type="pres">
      <dgm:prSet presAssocID="{DDDC55A3-34EB-41B8-85A5-F32D745FAD35}" presName="spaceBetweenRectangles1" presStyleCnt="0"/>
      <dgm:spPr/>
    </dgm:pt>
    <dgm:pt modelId="{405BC02D-2773-464B-B6FB-690E8D5AB4AE}" type="pres">
      <dgm:prSet presAssocID="{60367B63-6EC9-458A-B222-0EA4794A8A5A}" presName="composite1" presStyleCnt="0"/>
      <dgm:spPr/>
    </dgm:pt>
    <dgm:pt modelId="{514DCAC5-1DE5-453E-8265-A27B1643DBC0}" type="pres">
      <dgm:prSet presAssocID="{60367B63-6EC9-458A-B222-0EA4794A8A5A}" presName="parent1" presStyleLbl="alignNode1" presStyleIdx="5" presStyleCnt="17">
        <dgm:presLayoutVars>
          <dgm:chMax val="1"/>
          <dgm:chPref val="1"/>
          <dgm:bulletEnabled val="1"/>
        </dgm:presLayoutVars>
      </dgm:prSet>
      <dgm:spPr/>
    </dgm:pt>
    <dgm:pt modelId="{E902EDAE-DFA8-44BD-8072-54B5A6C3343E}" type="pres">
      <dgm:prSet presAssocID="{60367B63-6EC9-458A-B222-0EA4794A8A5A}" presName="Childtext1" presStyleLbl="revTx" presStyleIdx="5" presStyleCnt="17">
        <dgm:presLayoutVars>
          <dgm:bulletEnabled val="1"/>
        </dgm:presLayoutVars>
      </dgm:prSet>
      <dgm:spPr/>
    </dgm:pt>
    <dgm:pt modelId="{2820E30D-8977-40E2-9AA1-B495FF5C2D4E}" type="pres">
      <dgm:prSet presAssocID="{60367B63-6EC9-458A-B222-0EA4794A8A5A}" presName="ConnectLine1" presStyleLbl="sibTrans1D1" presStyleIdx="5" presStyleCnt="17"/>
      <dgm:spPr>
        <a:noFill/>
        <a:ln w="6350" cap="flat" cmpd="sng" algn="ctr">
          <a:solidFill>
            <a:schemeClr val="accent5">
              <a:hueOff val="-2112045"/>
              <a:satOff val="-5443"/>
              <a:lumOff val="-3677"/>
              <a:alphaOff val="0"/>
            </a:schemeClr>
          </a:solidFill>
          <a:prstDash val="dash"/>
          <a:miter lim="800000"/>
        </a:ln>
        <a:effectLst/>
      </dgm:spPr>
    </dgm:pt>
    <dgm:pt modelId="{E051D4A5-C589-487E-BD3D-B279B177F233}" type="pres">
      <dgm:prSet presAssocID="{60367B63-6EC9-458A-B222-0EA4794A8A5A}" presName="ConnectLineEnd1" presStyleLbl="lnNode1" presStyleIdx="5" presStyleCnt="17"/>
      <dgm:spPr/>
    </dgm:pt>
    <dgm:pt modelId="{88FD6576-30A9-4D70-9B30-AEF8C48505DC}" type="pres">
      <dgm:prSet presAssocID="{60367B63-6EC9-458A-B222-0EA4794A8A5A}" presName="EmptyPane1" presStyleCnt="0"/>
      <dgm:spPr/>
    </dgm:pt>
    <dgm:pt modelId="{0540576D-E1CB-4D57-9A45-8542C4E12974}" type="pres">
      <dgm:prSet presAssocID="{BC0B6988-69E3-4263-BF38-671BB7B003D4}" presName="spaceBetweenRectangles1" presStyleCnt="0"/>
      <dgm:spPr/>
    </dgm:pt>
    <dgm:pt modelId="{C8E122E6-261C-4684-9324-7015CDA2CD64}" type="pres">
      <dgm:prSet presAssocID="{EE5A5A05-BF73-4FA5-BEDC-C7C2DE97C41F}" presName="composite1" presStyleCnt="0"/>
      <dgm:spPr/>
    </dgm:pt>
    <dgm:pt modelId="{5D689E6E-949F-4CA8-927D-58877BEFED2D}" type="pres">
      <dgm:prSet presAssocID="{EE5A5A05-BF73-4FA5-BEDC-C7C2DE97C41F}" presName="parent1" presStyleLbl="alignNode1" presStyleIdx="6" presStyleCnt="17">
        <dgm:presLayoutVars>
          <dgm:chMax val="1"/>
          <dgm:chPref val="1"/>
          <dgm:bulletEnabled val="1"/>
        </dgm:presLayoutVars>
      </dgm:prSet>
      <dgm:spPr/>
    </dgm:pt>
    <dgm:pt modelId="{38F6A8F5-D3C6-4307-AF15-FF95D146A50E}" type="pres">
      <dgm:prSet presAssocID="{EE5A5A05-BF73-4FA5-BEDC-C7C2DE97C41F}" presName="Childtext1" presStyleLbl="revTx" presStyleIdx="6" presStyleCnt="17">
        <dgm:presLayoutVars>
          <dgm:bulletEnabled val="1"/>
        </dgm:presLayoutVars>
      </dgm:prSet>
      <dgm:spPr/>
    </dgm:pt>
    <dgm:pt modelId="{0CD4D358-A5B8-413D-A527-71C0F3AEFBF4}" type="pres">
      <dgm:prSet presAssocID="{EE5A5A05-BF73-4FA5-BEDC-C7C2DE97C41F}" presName="ConnectLine1" presStyleLbl="sibTrans1D1" presStyleIdx="6" presStyleCnt="17"/>
      <dgm:spPr>
        <a:noFill/>
        <a:ln w="6350" cap="flat" cmpd="sng" algn="ctr">
          <a:solidFill>
            <a:schemeClr val="accent5">
              <a:hueOff val="-2534453"/>
              <a:satOff val="-6532"/>
              <a:lumOff val="-4412"/>
              <a:alphaOff val="0"/>
            </a:schemeClr>
          </a:solidFill>
          <a:prstDash val="dash"/>
          <a:miter lim="800000"/>
        </a:ln>
        <a:effectLst/>
      </dgm:spPr>
    </dgm:pt>
    <dgm:pt modelId="{BF8C237D-8EDA-46BC-AD8F-A2361630D500}" type="pres">
      <dgm:prSet presAssocID="{EE5A5A05-BF73-4FA5-BEDC-C7C2DE97C41F}" presName="ConnectLineEnd1" presStyleLbl="lnNode1" presStyleIdx="6" presStyleCnt="17"/>
      <dgm:spPr/>
    </dgm:pt>
    <dgm:pt modelId="{C331D7C8-F40A-4290-A58C-BBF303FAFE05}" type="pres">
      <dgm:prSet presAssocID="{EE5A5A05-BF73-4FA5-BEDC-C7C2DE97C41F}" presName="EmptyPane1" presStyleCnt="0"/>
      <dgm:spPr/>
    </dgm:pt>
    <dgm:pt modelId="{1045FD40-9F0A-4B24-A916-211C607F305A}" type="pres">
      <dgm:prSet presAssocID="{D8558C4F-C93A-4214-9D1E-02BA5C1A2EAB}" presName="spaceBetweenRectangles1" presStyleCnt="0"/>
      <dgm:spPr/>
    </dgm:pt>
    <dgm:pt modelId="{C5204698-2E7E-4DB5-8E45-77509045854C}" type="pres">
      <dgm:prSet presAssocID="{8DF759A9-99EF-4B2D-9BF8-6199257FFE83}" presName="composite1" presStyleCnt="0"/>
      <dgm:spPr/>
    </dgm:pt>
    <dgm:pt modelId="{D1C85342-04C2-4637-9C40-C1206AD88C9F}" type="pres">
      <dgm:prSet presAssocID="{8DF759A9-99EF-4B2D-9BF8-6199257FFE83}" presName="parent1" presStyleLbl="alignNode1" presStyleIdx="7" presStyleCnt="17">
        <dgm:presLayoutVars>
          <dgm:chMax val="1"/>
          <dgm:chPref val="1"/>
          <dgm:bulletEnabled val="1"/>
        </dgm:presLayoutVars>
      </dgm:prSet>
      <dgm:spPr/>
    </dgm:pt>
    <dgm:pt modelId="{9D9F049B-5885-452F-B13F-F80CE1678824}" type="pres">
      <dgm:prSet presAssocID="{8DF759A9-99EF-4B2D-9BF8-6199257FFE83}" presName="Childtext1" presStyleLbl="revTx" presStyleIdx="7" presStyleCnt="17">
        <dgm:presLayoutVars>
          <dgm:bulletEnabled val="1"/>
        </dgm:presLayoutVars>
      </dgm:prSet>
      <dgm:spPr/>
    </dgm:pt>
    <dgm:pt modelId="{93F09FA5-42D9-4A57-AF61-B76E378ECE1D}" type="pres">
      <dgm:prSet presAssocID="{8DF759A9-99EF-4B2D-9BF8-6199257FFE83}" presName="ConnectLine1" presStyleLbl="sibTrans1D1" presStyleIdx="7" presStyleCnt="17"/>
      <dgm:spPr>
        <a:noFill/>
        <a:ln w="6350" cap="flat" cmpd="sng" algn="ctr">
          <a:solidFill>
            <a:schemeClr val="accent5">
              <a:hueOff val="-2956862"/>
              <a:satOff val="-7621"/>
              <a:lumOff val="-5147"/>
              <a:alphaOff val="0"/>
            </a:schemeClr>
          </a:solidFill>
          <a:prstDash val="dash"/>
          <a:miter lim="800000"/>
        </a:ln>
        <a:effectLst/>
      </dgm:spPr>
    </dgm:pt>
    <dgm:pt modelId="{7CD8504D-5ADB-4F3A-B4DA-D215F614A2DA}" type="pres">
      <dgm:prSet presAssocID="{8DF759A9-99EF-4B2D-9BF8-6199257FFE83}" presName="ConnectLineEnd1" presStyleLbl="lnNode1" presStyleIdx="7" presStyleCnt="17"/>
      <dgm:spPr/>
    </dgm:pt>
    <dgm:pt modelId="{8FDBEE55-CF05-4C57-AB13-E9FA8B1BEAED}" type="pres">
      <dgm:prSet presAssocID="{8DF759A9-99EF-4B2D-9BF8-6199257FFE83}" presName="EmptyPane1" presStyleCnt="0"/>
      <dgm:spPr/>
    </dgm:pt>
    <dgm:pt modelId="{4C61F247-2DB8-4310-B4EE-FDC9CC384AB5}" type="pres">
      <dgm:prSet presAssocID="{F40F64C5-547E-4164-A953-0F82EC95B0C0}" presName="spaceBetweenRectangles1" presStyleCnt="0"/>
      <dgm:spPr/>
    </dgm:pt>
    <dgm:pt modelId="{CA4D2C0F-3DFB-4C7E-B4C4-27FCF3746DC5}" type="pres">
      <dgm:prSet presAssocID="{C453B13F-26DC-47B1-8F0E-C0F630FFC9D9}" presName="composite1" presStyleCnt="0"/>
      <dgm:spPr/>
    </dgm:pt>
    <dgm:pt modelId="{AEDB7634-FCE9-4572-842A-2801EBE79715}" type="pres">
      <dgm:prSet presAssocID="{C453B13F-26DC-47B1-8F0E-C0F630FFC9D9}" presName="parent1" presStyleLbl="alignNode1" presStyleIdx="8" presStyleCnt="17">
        <dgm:presLayoutVars>
          <dgm:chMax val="1"/>
          <dgm:chPref val="1"/>
          <dgm:bulletEnabled val="1"/>
        </dgm:presLayoutVars>
      </dgm:prSet>
      <dgm:spPr/>
    </dgm:pt>
    <dgm:pt modelId="{A965BF63-8484-4441-9FEA-3EB51A176476}" type="pres">
      <dgm:prSet presAssocID="{C453B13F-26DC-47B1-8F0E-C0F630FFC9D9}" presName="Childtext1" presStyleLbl="revTx" presStyleIdx="8" presStyleCnt="17">
        <dgm:presLayoutVars>
          <dgm:bulletEnabled val="1"/>
        </dgm:presLayoutVars>
      </dgm:prSet>
      <dgm:spPr/>
    </dgm:pt>
    <dgm:pt modelId="{EDC46425-2198-44A4-B583-6DE20E5DF0B6}" type="pres">
      <dgm:prSet presAssocID="{C453B13F-26DC-47B1-8F0E-C0F630FFC9D9}" presName="ConnectLine1" presStyleLbl="sibTrans1D1" presStyleIdx="8" presStyleCnt="17"/>
      <dgm:spPr>
        <a:noFill/>
        <a:ln w="6350" cap="flat" cmpd="sng" algn="ctr">
          <a:solidFill>
            <a:schemeClr val="accent5">
              <a:hueOff val="-3379271"/>
              <a:satOff val="-8710"/>
              <a:lumOff val="-5883"/>
              <a:alphaOff val="0"/>
            </a:schemeClr>
          </a:solidFill>
          <a:prstDash val="dash"/>
          <a:miter lim="800000"/>
        </a:ln>
        <a:effectLst/>
      </dgm:spPr>
    </dgm:pt>
    <dgm:pt modelId="{E6D3CC99-694D-400E-A95E-215EECF59672}" type="pres">
      <dgm:prSet presAssocID="{C453B13F-26DC-47B1-8F0E-C0F630FFC9D9}" presName="ConnectLineEnd1" presStyleLbl="lnNode1" presStyleIdx="8" presStyleCnt="17"/>
      <dgm:spPr/>
    </dgm:pt>
    <dgm:pt modelId="{61C03B7B-6C45-4A1B-84B8-5765B0646357}" type="pres">
      <dgm:prSet presAssocID="{C453B13F-26DC-47B1-8F0E-C0F630FFC9D9}" presName="EmptyPane1" presStyleCnt="0"/>
      <dgm:spPr/>
    </dgm:pt>
    <dgm:pt modelId="{662B890A-3DE3-44F1-A7BA-7D1B70A81AC7}" type="pres">
      <dgm:prSet presAssocID="{7A6463A3-376E-434F-961B-023A662F69E2}" presName="spaceBetweenRectangles1" presStyleCnt="0"/>
      <dgm:spPr/>
    </dgm:pt>
    <dgm:pt modelId="{A788B263-058E-4CF8-A132-DA4C4589C427}" type="pres">
      <dgm:prSet presAssocID="{A0B92DD2-6298-451B-B1D4-6504CC4FD1E2}" presName="composite1" presStyleCnt="0"/>
      <dgm:spPr/>
    </dgm:pt>
    <dgm:pt modelId="{CB29CA4F-F95A-4718-AF5F-276AD8902440}" type="pres">
      <dgm:prSet presAssocID="{A0B92DD2-6298-451B-B1D4-6504CC4FD1E2}" presName="parent1" presStyleLbl="alignNode1" presStyleIdx="9" presStyleCnt="17">
        <dgm:presLayoutVars>
          <dgm:chMax val="1"/>
          <dgm:chPref val="1"/>
          <dgm:bulletEnabled val="1"/>
        </dgm:presLayoutVars>
      </dgm:prSet>
      <dgm:spPr/>
    </dgm:pt>
    <dgm:pt modelId="{E5C06724-B59F-44AF-A3C7-DE951777E78B}" type="pres">
      <dgm:prSet presAssocID="{A0B92DD2-6298-451B-B1D4-6504CC4FD1E2}" presName="Childtext1" presStyleLbl="revTx" presStyleIdx="9" presStyleCnt="17">
        <dgm:presLayoutVars>
          <dgm:bulletEnabled val="1"/>
        </dgm:presLayoutVars>
      </dgm:prSet>
      <dgm:spPr/>
    </dgm:pt>
    <dgm:pt modelId="{75A07DF9-B18E-4381-AFA7-76B9A467475B}" type="pres">
      <dgm:prSet presAssocID="{A0B92DD2-6298-451B-B1D4-6504CC4FD1E2}" presName="ConnectLine1" presStyleLbl="sibTrans1D1" presStyleIdx="9" presStyleCnt="17"/>
      <dgm:spPr>
        <a:noFill/>
        <a:ln w="6350" cap="flat" cmpd="sng" algn="ctr">
          <a:solidFill>
            <a:schemeClr val="accent5">
              <a:hueOff val="-3801680"/>
              <a:satOff val="-9798"/>
              <a:lumOff val="-6618"/>
              <a:alphaOff val="0"/>
            </a:schemeClr>
          </a:solidFill>
          <a:prstDash val="dash"/>
          <a:miter lim="800000"/>
        </a:ln>
        <a:effectLst/>
      </dgm:spPr>
    </dgm:pt>
    <dgm:pt modelId="{A7B3C9CC-4B75-47C1-B855-07039B1CFC30}" type="pres">
      <dgm:prSet presAssocID="{A0B92DD2-6298-451B-B1D4-6504CC4FD1E2}" presName="ConnectLineEnd1" presStyleLbl="lnNode1" presStyleIdx="9" presStyleCnt="17"/>
      <dgm:spPr/>
    </dgm:pt>
    <dgm:pt modelId="{BE7671CB-6B68-4973-866A-EFABAC3679D4}" type="pres">
      <dgm:prSet presAssocID="{A0B92DD2-6298-451B-B1D4-6504CC4FD1E2}" presName="EmptyPane1" presStyleCnt="0"/>
      <dgm:spPr/>
    </dgm:pt>
    <dgm:pt modelId="{9D101405-FEF9-43E1-A87B-7BDFEE93103C}" type="pres">
      <dgm:prSet presAssocID="{328C7AE4-60C1-4851-887C-F3A931FD5CA2}" presName="spaceBetweenRectangles1" presStyleCnt="0"/>
      <dgm:spPr/>
    </dgm:pt>
    <dgm:pt modelId="{D4EBE334-388F-46D8-888E-97FE056BA806}" type="pres">
      <dgm:prSet presAssocID="{C6D980D7-7FE0-4AEB-B676-42823C8D0D0D}" presName="composite1" presStyleCnt="0"/>
      <dgm:spPr/>
    </dgm:pt>
    <dgm:pt modelId="{2BE58519-8D8A-46DD-A56A-E3ED2F7C03FF}" type="pres">
      <dgm:prSet presAssocID="{C6D980D7-7FE0-4AEB-B676-42823C8D0D0D}" presName="parent1" presStyleLbl="alignNode1" presStyleIdx="10" presStyleCnt="17">
        <dgm:presLayoutVars>
          <dgm:chMax val="1"/>
          <dgm:chPref val="1"/>
          <dgm:bulletEnabled val="1"/>
        </dgm:presLayoutVars>
      </dgm:prSet>
      <dgm:spPr/>
    </dgm:pt>
    <dgm:pt modelId="{F1D00445-1146-44DA-8C0F-7CAD0779DF53}" type="pres">
      <dgm:prSet presAssocID="{C6D980D7-7FE0-4AEB-B676-42823C8D0D0D}" presName="Childtext1" presStyleLbl="revTx" presStyleIdx="10" presStyleCnt="17">
        <dgm:presLayoutVars>
          <dgm:bulletEnabled val="1"/>
        </dgm:presLayoutVars>
      </dgm:prSet>
      <dgm:spPr/>
    </dgm:pt>
    <dgm:pt modelId="{AE88B614-4AEB-4F5F-AB5C-D465EC47C817}" type="pres">
      <dgm:prSet presAssocID="{C6D980D7-7FE0-4AEB-B676-42823C8D0D0D}" presName="ConnectLine1" presStyleLbl="sibTrans1D1" presStyleIdx="10" presStyleCnt="17"/>
      <dgm:spPr>
        <a:noFill/>
        <a:ln w="6350" cap="flat" cmpd="sng" algn="ctr">
          <a:solidFill>
            <a:schemeClr val="accent5">
              <a:hueOff val="-4224089"/>
              <a:satOff val="-10887"/>
              <a:lumOff val="-7353"/>
              <a:alphaOff val="0"/>
            </a:schemeClr>
          </a:solidFill>
          <a:prstDash val="dash"/>
          <a:miter lim="800000"/>
        </a:ln>
        <a:effectLst/>
      </dgm:spPr>
    </dgm:pt>
    <dgm:pt modelId="{F48A4AA4-7DBF-448F-8966-D40A950FA462}" type="pres">
      <dgm:prSet presAssocID="{C6D980D7-7FE0-4AEB-B676-42823C8D0D0D}" presName="ConnectLineEnd1" presStyleLbl="lnNode1" presStyleIdx="10" presStyleCnt="17"/>
      <dgm:spPr/>
    </dgm:pt>
    <dgm:pt modelId="{019E6398-2368-429E-9B15-EB68B893AD03}" type="pres">
      <dgm:prSet presAssocID="{C6D980D7-7FE0-4AEB-B676-42823C8D0D0D}" presName="EmptyPane1" presStyleCnt="0"/>
      <dgm:spPr/>
    </dgm:pt>
    <dgm:pt modelId="{27B66D7F-099B-4CCD-86E2-9D76A510D005}" type="pres">
      <dgm:prSet presAssocID="{2AA87453-59D3-42F8-825C-F9B84382F95D}" presName="spaceBetweenRectangles1" presStyleCnt="0"/>
      <dgm:spPr/>
    </dgm:pt>
    <dgm:pt modelId="{AB18E8BF-27AC-4303-B7F3-5E38BED25FE5}" type="pres">
      <dgm:prSet presAssocID="{4BBB8C4E-0068-4C3A-917C-7835ADC2B428}" presName="composite1" presStyleCnt="0"/>
      <dgm:spPr/>
    </dgm:pt>
    <dgm:pt modelId="{A9E8E9C1-8F76-4966-AD53-5A42B2D727C7}" type="pres">
      <dgm:prSet presAssocID="{4BBB8C4E-0068-4C3A-917C-7835ADC2B428}" presName="parent1" presStyleLbl="alignNode1" presStyleIdx="11" presStyleCnt="17">
        <dgm:presLayoutVars>
          <dgm:chMax val="1"/>
          <dgm:chPref val="1"/>
          <dgm:bulletEnabled val="1"/>
        </dgm:presLayoutVars>
      </dgm:prSet>
      <dgm:spPr/>
    </dgm:pt>
    <dgm:pt modelId="{6D6FC26B-51B0-4AEF-8E63-681740B21C8F}" type="pres">
      <dgm:prSet presAssocID="{4BBB8C4E-0068-4C3A-917C-7835ADC2B428}" presName="Childtext1" presStyleLbl="revTx" presStyleIdx="11" presStyleCnt="17">
        <dgm:presLayoutVars>
          <dgm:bulletEnabled val="1"/>
        </dgm:presLayoutVars>
      </dgm:prSet>
      <dgm:spPr/>
    </dgm:pt>
    <dgm:pt modelId="{611BBC52-858F-4EBE-A885-87B2F48D0F5C}" type="pres">
      <dgm:prSet presAssocID="{4BBB8C4E-0068-4C3A-917C-7835ADC2B428}" presName="ConnectLine1" presStyleLbl="sibTrans1D1" presStyleIdx="11" presStyleCnt="17"/>
      <dgm:spPr>
        <a:noFill/>
        <a:ln w="6350" cap="flat" cmpd="sng" algn="ctr">
          <a:solidFill>
            <a:schemeClr val="accent5">
              <a:hueOff val="-4646498"/>
              <a:satOff val="-11976"/>
              <a:lumOff val="-8088"/>
              <a:alphaOff val="0"/>
            </a:schemeClr>
          </a:solidFill>
          <a:prstDash val="dash"/>
          <a:miter lim="800000"/>
        </a:ln>
        <a:effectLst/>
      </dgm:spPr>
    </dgm:pt>
    <dgm:pt modelId="{7B02CDBC-562A-435F-8D8A-7D66A1008C42}" type="pres">
      <dgm:prSet presAssocID="{4BBB8C4E-0068-4C3A-917C-7835ADC2B428}" presName="ConnectLineEnd1" presStyleLbl="lnNode1" presStyleIdx="11" presStyleCnt="17"/>
      <dgm:spPr/>
    </dgm:pt>
    <dgm:pt modelId="{9D321C2B-5709-47D6-8501-C19945A9F84E}" type="pres">
      <dgm:prSet presAssocID="{4BBB8C4E-0068-4C3A-917C-7835ADC2B428}" presName="EmptyPane1" presStyleCnt="0"/>
      <dgm:spPr/>
    </dgm:pt>
    <dgm:pt modelId="{43205B87-47D4-4CD0-AD92-7EE1262FA930}" type="pres">
      <dgm:prSet presAssocID="{BF6110A4-8B10-489F-BBF5-8DAE186DD678}" presName="spaceBetweenRectangles1" presStyleCnt="0"/>
      <dgm:spPr/>
    </dgm:pt>
    <dgm:pt modelId="{252246AD-7D24-41DE-869D-43590140421D}" type="pres">
      <dgm:prSet presAssocID="{4E674BE9-D171-47B4-8779-66763C1AD323}" presName="composite1" presStyleCnt="0"/>
      <dgm:spPr/>
    </dgm:pt>
    <dgm:pt modelId="{09CA5AAA-B0BB-4CCC-B786-FCB91D380AC7}" type="pres">
      <dgm:prSet presAssocID="{4E674BE9-D171-47B4-8779-66763C1AD323}" presName="parent1" presStyleLbl="alignNode1" presStyleIdx="12" presStyleCnt="17">
        <dgm:presLayoutVars>
          <dgm:chMax val="1"/>
          <dgm:chPref val="1"/>
          <dgm:bulletEnabled val="1"/>
        </dgm:presLayoutVars>
      </dgm:prSet>
      <dgm:spPr/>
    </dgm:pt>
    <dgm:pt modelId="{99CF9DCB-2272-4620-9C39-A2CC1FA7A1A6}" type="pres">
      <dgm:prSet presAssocID="{4E674BE9-D171-47B4-8779-66763C1AD323}" presName="Childtext1" presStyleLbl="revTx" presStyleIdx="12" presStyleCnt="17">
        <dgm:presLayoutVars>
          <dgm:bulletEnabled val="1"/>
        </dgm:presLayoutVars>
      </dgm:prSet>
      <dgm:spPr/>
    </dgm:pt>
    <dgm:pt modelId="{2EB0A8C4-F99F-4E6B-8431-F312B559FCEB}" type="pres">
      <dgm:prSet presAssocID="{4E674BE9-D171-47B4-8779-66763C1AD323}" presName="ConnectLine1" presStyleLbl="sibTrans1D1" presStyleIdx="12" presStyleCnt="17"/>
      <dgm:spPr>
        <a:noFill/>
        <a:ln w="6350" cap="flat" cmpd="sng" algn="ctr">
          <a:solidFill>
            <a:schemeClr val="accent5">
              <a:hueOff val="-5068907"/>
              <a:satOff val="-13064"/>
              <a:lumOff val="-8824"/>
              <a:alphaOff val="0"/>
            </a:schemeClr>
          </a:solidFill>
          <a:prstDash val="dash"/>
          <a:miter lim="800000"/>
        </a:ln>
        <a:effectLst/>
      </dgm:spPr>
    </dgm:pt>
    <dgm:pt modelId="{155B0599-2797-4F85-810F-17C4D1ED74EC}" type="pres">
      <dgm:prSet presAssocID="{4E674BE9-D171-47B4-8779-66763C1AD323}" presName="ConnectLineEnd1" presStyleLbl="lnNode1" presStyleIdx="12" presStyleCnt="17"/>
      <dgm:spPr/>
    </dgm:pt>
    <dgm:pt modelId="{94429001-AA4A-4108-A67E-CF08ACAD3E65}" type="pres">
      <dgm:prSet presAssocID="{4E674BE9-D171-47B4-8779-66763C1AD323}" presName="EmptyPane1" presStyleCnt="0"/>
      <dgm:spPr/>
    </dgm:pt>
    <dgm:pt modelId="{F5BD1420-E312-4DC8-BCD1-D42123C39302}" type="pres">
      <dgm:prSet presAssocID="{B69AFAF9-9CC5-4571-B943-7BE3F1564BDB}" presName="spaceBetweenRectangles1" presStyleCnt="0"/>
      <dgm:spPr/>
    </dgm:pt>
    <dgm:pt modelId="{651FD04D-C162-4B50-9E9A-35E2C7AF7043}" type="pres">
      <dgm:prSet presAssocID="{B9885468-AC7C-46A5-B307-41707958C2EC}" presName="composite1" presStyleCnt="0"/>
      <dgm:spPr/>
    </dgm:pt>
    <dgm:pt modelId="{923F124C-9423-42A2-99BE-02EEE00AC3BA}" type="pres">
      <dgm:prSet presAssocID="{B9885468-AC7C-46A5-B307-41707958C2EC}" presName="parent1" presStyleLbl="alignNode1" presStyleIdx="13" presStyleCnt="17">
        <dgm:presLayoutVars>
          <dgm:chMax val="1"/>
          <dgm:chPref val="1"/>
          <dgm:bulletEnabled val="1"/>
        </dgm:presLayoutVars>
      </dgm:prSet>
      <dgm:spPr/>
    </dgm:pt>
    <dgm:pt modelId="{AA0181ED-DE21-439B-9AE4-26F9379EC3A1}" type="pres">
      <dgm:prSet presAssocID="{B9885468-AC7C-46A5-B307-41707958C2EC}" presName="Childtext1" presStyleLbl="revTx" presStyleIdx="13" presStyleCnt="17">
        <dgm:presLayoutVars>
          <dgm:bulletEnabled val="1"/>
        </dgm:presLayoutVars>
      </dgm:prSet>
      <dgm:spPr/>
    </dgm:pt>
    <dgm:pt modelId="{785003B3-749E-4062-8FAB-82B69113BD91}" type="pres">
      <dgm:prSet presAssocID="{B9885468-AC7C-46A5-B307-41707958C2EC}" presName="ConnectLine1" presStyleLbl="sibTrans1D1" presStyleIdx="13" presStyleCnt="17"/>
      <dgm:spPr>
        <a:noFill/>
        <a:ln w="6350" cap="flat" cmpd="sng" algn="ctr">
          <a:solidFill>
            <a:schemeClr val="accent5">
              <a:hueOff val="-5491316"/>
              <a:satOff val="-14153"/>
              <a:lumOff val="-9559"/>
              <a:alphaOff val="0"/>
            </a:schemeClr>
          </a:solidFill>
          <a:prstDash val="dash"/>
          <a:miter lim="800000"/>
        </a:ln>
        <a:effectLst/>
      </dgm:spPr>
    </dgm:pt>
    <dgm:pt modelId="{7F44098A-913B-4E50-9D22-EFF77FB2CD3C}" type="pres">
      <dgm:prSet presAssocID="{B9885468-AC7C-46A5-B307-41707958C2EC}" presName="ConnectLineEnd1" presStyleLbl="lnNode1" presStyleIdx="13" presStyleCnt="17"/>
      <dgm:spPr/>
    </dgm:pt>
    <dgm:pt modelId="{002749CC-BA16-44BD-8734-6077EDC43017}" type="pres">
      <dgm:prSet presAssocID="{B9885468-AC7C-46A5-B307-41707958C2EC}" presName="EmptyPane1" presStyleCnt="0"/>
      <dgm:spPr/>
    </dgm:pt>
    <dgm:pt modelId="{6619B0B2-9F83-4D71-AA1D-AD7406859C38}" type="pres">
      <dgm:prSet presAssocID="{E54323A3-2941-4CFF-9C27-B7424412344F}" presName="spaceBetweenRectangles1" presStyleCnt="0"/>
      <dgm:spPr/>
    </dgm:pt>
    <dgm:pt modelId="{90E5BCBD-03CC-4A15-A87E-B2A9245B257E}" type="pres">
      <dgm:prSet presAssocID="{65D1BB16-3591-4174-95A4-748726D6BC68}" presName="composite1" presStyleCnt="0"/>
      <dgm:spPr/>
    </dgm:pt>
    <dgm:pt modelId="{53672EBF-FEAF-44B5-978E-FE663522F783}" type="pres">
      <dgm:prSet presAssocID="{65D1BB16-3591-4174-95A4-748726D6BC68}" presName="parent1" presStyleLbl="alignNode1" presStyleIdx="14" presStyleCnt="17">
        <dgm:presLayoutVars>
          <dgm:chMax val="1"/>
          <dgm:chPref val="1"/>
          <dgm:bulletEnabled val="1"/>
        </dgm:presLayoutVars>
      </dgm:prSet>
      <dgm:spPr/>
    </dgm:pt>
    <dgm:pt modelId="{354CAE4A-308C-497C-B5FD-C5D39DFF2C37}" type="pres">
      <dgm:prSet presAssocID="{65D1BB16-3591-4174-95A4-748726D6BC68}" presName="Childtext1" presStyleLbl="revTx" presStyleIdx="14" presStyleCnt="17">
        <dgm:presLayoutVars>
          <dgm:bulletEnabled val="1"/>
        </dgm:presLayoutVars>
      </dgm:prSet>
      <dgm:spPr/>
    </dgm:pt>
    <dgm:pt modelId="{0B51C477-C10B-46EB-B294-05B49FCA57C4}" type="pres">
      <dgm:prSet presAssocID="{65D1BB16-3591-4174-95A4-748726D6BC68}" presName="ConnectLine1" presStyleLbl="sibTrans1D1" presStyleIdx="14" presStyleCnt="17"/>
      <dgm:spPr>
        <a:noFill/>
        <a:ln w="6350" cap="flat" cmpd="sng" algn="ctr">
          <a:solidFill>
            <a:schemeClr val="accent5">
              <a:hueOff val="-5913725"/>
              <a:satOff val="-15242"/>
              <a:lumOff val="-10294"/>
              <a:alphaOff val="0"/>
            </a:schemeClr>
          </a:solidFill>
          <a:prstDash val="dash"/>
          <a:miter lim="800000"/>
        </a:ln>
        <a:effectLst/>
      </dgm:spPr>
    </dgm:pt>
    <dgm:pt modelId="{8C45FED2-F257-4AC4-9958-0646C3562200}" type="pres">
      <dgm:prSet presAssocID="{65D1BB16-3591-4174-95A4-748726D6BC68}" presName="ConnectLineEnd1" presStyleLbl="lnNode1" presStyleIdx="14" presStyleCnt="17"/>
      <dgm:spPr/>
    </dgm:pt>
    <dgm:pt modelId="{5D935337-39B7-4D09-A97A-AFB5772781DD}" type="pres">
      <dgm:prSet presAssocID="{65D1BB16-3591-4174-95A4-748726D6BC68}" presName="EmptyPane1" presStyleCnt="0"/>
      <dgm:spPr/>
    </dgm:pt>
    <dgm:pt modelId="{66ED276A-1E64-442C-BF1C-3E8FA80767A3}" type="pres">
      <dgm:prSet presAssocID="{3D35E8E3-BFA0-4697-87E6-FB39190083D7}" presName="spaceBetweenRectangles1" presStyleCnt="0"/>
      <dgm:spPr/>
    </dgm:pt>
    <dgm:pt modelId="{4B96223A-7936-4684-B260-C91A2AE9D5A3}" type="pres">
      <dgm:prSet presAssocID="{C507364E-D612-41DD-A586-0B8AE29BF9BB}" presName="composite1" presStyleCnt="0"/>
      <dgm:spPr/>
    </dgm:pt>
    <dgm:pt modelId="{711CF944-E806-480B-8FEA-2CDC2FA157FD}" type="pres">
      <dgm:prSet presAssocID="{C507364E-D612-41DD-A586-0B8AE29BF9BB}" presName="parent1" presStyleLbl="alignNode1" presStyleIdx="15" presStyleCnt="17">
        <dgm:presLayoutVars>
          <dgm:chMax val="1"/>
          <dgm:chPref val="1"/>
          <dgm:bulletEnabled val="1"/>
        </dgm:presLayoutVars>
      </dgm:prSet>
      <dgm:spPr/>
    </dgm:pt>
    <dgm:pt modelId="{BBE1A8BD-C48E-4250-94DD-45B6EE198787}" type="pres">
      <dgm:prSet presAssocID="{C507364E-D612-41DD-A586-0B8AE29BF9BB}" presName="Childtext1" presStyleLbl="revTx" presStyleIdx="15" presStyleCnt="17">
        <dgm:presLayoutVars>
          <dgm:bulletEnabled val="1"/>
        </dgm:presLayoutVars>
      </dgm:prSet>
      <dgm:spPr/>
    </dgm:pt>
    <dgm:pt modelId="{AA3F2649-9991-4770-B710-C8AC73D8C979}" type="pres">
      <dgm:prSet presAssocID="{C507364E-D612-41DD-A586-0B8AE29BF9BB}" presName="ConnectLine1" presStyleLbl="sibTrans1D1" presStyleIdx="15" presStyleCnt="17"/>
      <dgm:spPr>
        <a:noFill/>
        <a:ln w="6350" cap="flat" cmpd="sng" algn="ctr">
          <a:solidFill>
            <a:schemeClr val="accent5">
              <a:hueOff val="-6336134"/>
              <a:satOff val="-16330"/>
              <a:lumOff val="-11030"/>
              <a:alphaOff val="0"/>
            </a:schemeClr>
          </a:solidFill>
          <a:prstDash val="dash"/>
          <a:miter lim="800000"/>
        </a:ln>
        <a:effectLst/>
      </dgm:spPr>
    </dgm:pt>
    <dgm:pt modelId="{9DF6CACA-CC16-451E-B0C8-C482FB368211}" type="pres">
      <dgm:prSet presAssocID="{C507364E-D612-41DD-A586-0B8AE29BF9BB}" presName="ConnectLineEnd1" presStyleLbl="lnNode1" presStyleIdx="15" presStyleCnt="17"/>
      <dgm:spPr/>
    </dgm:pt>
    <dgm:pt modelId="{35497082-75BF-4140-841C-8D6A3CBC7360}" type="pres">
      <dgm:prSet presAssocID="{C507364E-D612-41DD-A586-0B8AE29BF9BB}" presName="EmptyPane1" presStyleCnt="0"/>
      <dgm:spPr/>
    </dgm:pt>
    <dgm:pt modelId="{7508CB24-EA01-4B5B-B0C8-CDC309EF8E6E}" type="pres">
      <dgm:prSet presAssocID="{23130D9D-7233-4BF9-9217-FFAB7872F5BF}" presName="spaceBetweenRectangles1" presStyleCnt="0"/>
      <dgm:spPr/>
    </dgm:pt>
    <dgm:pt modelId="{EE1C8C2A-F9F3-40D0-80F7-6AF8946F90E3}" type="pres">
      <dgm:prSet presAssocID="{C8F1CB39-32E2-4ECE-8D88-7D2B14DD1B87}" presName="composite1" presStyleCnt="0"/>
      <dgm:spPr/>
    </dgm:pt>
    <dgm:pt modelId="{578ED630-5DE3-4C1C-B958-1B7E84A1EA1D}" type="pres">
      <dgm:prSet presAssocID="{C8F1CB39-32E2-4ECE-8D88-7D2B14DD1B87}" presName="parent1" presStyleLbl="alignNode1" presStyleIdx="16" presStyleCnt="17">
        <dgm:presLayoutVars>
          <dgm:chMax val="1"/>
          <dgm:chPref val="1"/>
          <dgm:bulletEnabled val="1"/>
        </dgm:presLayoutVars>
      </dgm:prSet>
      <dgm:spPr/>
    </dgm:pt>
    <dgm:pt modelId="{4E33C79E-4977-4466-94BD-93D73DCAE3B3}" type="pres">
      <dgm:prSet presAssocID="{C8F1CB39-32E2-4ECE-8D88-7D2B14DD1B87}" presName="Childtext1" presStyleLbl="revTx" presStyleIdx="16" presStyleCnt="17">
        <dgm:presLayoutVars>
          <dgm:bulletEnabled val="1"/>
        </dgm:presLayoutVars>
      </dgm:prSet>
      <dgm:spPr/>
    </dgm:pt>
    <dgm:pt modelId="{4D59FFC2-EFC1-4672-B57E-75DB5055A8D5}" type="pres">
      <dgm:prSet presAssocID="{C8F1CB39-32E2-4ECE-8D88-7D2B14DD1B87}" presName="ConnectLine1" presStyleLbl="sibTrans1D1" presStyleIdx="16" presStyleCnt="17"/>
      <dgm:spPr>
        <a:noFill/>
        <a:ln w="6350" cap="flat" cmpd="sng" algn="ctr">
          <a:solidFill>
            <a:schemeClr val="accent5">
              <a:hueOff val="-6758543"/>
              <a:satOff val="-17419"/>
              <a:lumOff val="-11765"/>
              <a:alphaOff val="0"/>
            </a:schemeClr>
          </a:solidFill>
          <a:prstDash val="dash"/>
          <a:miter lim="800000"/>
        </a:ln>
        <a:effectLst/>
      </dgm:spPr>
    </dgm:pt>
    <dgm:pt modelId="{1489DD23-BC92-4602-ADC0-C9D22DC4DC5F}" type="pres">
      <dgm:prSet presAssocID="{C8F1CB39-32E2-4ECE-8D88-7D2B14DD1B87}" presName="ConnectLineEnd1" presStyleLbl="lnNode1" presStyleIdx="16" presStyleCnt="17"/>
      <dgm:spPr/>
    </dgm:pt>
    <dgm:pt modelId="{FFE77F04-9CF7-4201-BFEB-837D123112DC}" type="pres">
      <dgm:prSet presAssocID="{C8F1CB39-32E2-4ECE-8D88-7D2B14DD1B87}" presName="EmptyPane1" presStyleCnt="0"/>
      <dgm:spPr/>
    </dgm:pt>
  </dgm:ptLst>
  <dgm:cxnLst>
    <dgm:cxn modelId="{9D681D00-8FE5-4AFE-859C-2A9FC9A1D459}" type="presOf" srcId="{C6D980D7-7FE0-4AEB-B676-42823C8D0D0D}" destId="{2BE58519-8D8A-46DD-A56A-E3ED2F7C03FF}" srcOrd="0" destOrd="0" presId="urn:microsoft.com/office/officeart/2016/7/layout/RoundedRectangleTimeline"/>
    <dgm:cxn modelId="{B1829601-3A5D-4B5F-82EC-BBBE83AE5CD4}" srcId="{27F76D1A-328F-4185-9110-77941EAB8908}" destId="{8DF759A9-99EF-4B2D-9BF8-6199257FFE83}" srcOrd="7" destOrd="0" parTransId="{A85541DD-ECF1-4D4A-8F88-8D974D26058B}" sibTransId="{F40F64C5-547E-4164-A953-0F82EC95B0C0}"/>
    <dgm:cxn modelId="{C7849209-234D-42B2-A340-FE29670ACE84}" srcId="{27F76D1A-328F-4185-9110-77941EAB8908}" destId="{EFBB9C69-B2BF-4293-AD06-A6C00EA81E1E}" srcOrd="4" destOrd="0" parTransId="{2186B146-C731-4341-8C37-1A6320971F6D}" sibTransId="{DDDC55A3-34EB-41B8-85A5-F32D745FAD35}"/>
    <dgm:cxn modelId="{3184F215-EA47-48C1-A060-7E6E035637F4}" type="presOf" srcId="{4E674BE9-D171-47B4-8779-66763C1AD323}" destId="{09CA5AAA-B0BB-4CCC-B786-FCB91D380AC7}" srcOrd="0" destOrd="0" presId="urn:microsoft.com/office/officeart/2016/7/layout/RoundedRectangleTimeline"/>
    <dgm:cxn modelId="{AF950019-E3BB-4BDF-B88B-A271539EA92D}" type="presOf" srcId="{4A62D629-6D3D-4741-86AF-26EA647159C0}" destId="{3F05EDC9-78FD-41C2-8F07-41E7722B0FDE}" srcOrd="0" destOrd="0" presId="urn:microsoft.com/office/officeart/2016/7/layout/RoundedRectangleTimeline"/>
    <dgm:cxn modelId="{29B1181A-6344-4884-92DA-E326283021CA}" type="presOf" srcId="{B9885468-AC7C-46A5-B307-41707958C2EC}" destId="{923F124C-9423-42A2-99BE-02EEE00AC3BA}" srcOrd="0" destOrd="0" presId="urn:microsoft.com/office/officeart/2016/7/layout/RoundedRectangleTimeline"/>
    <dgm:cxn modelId="{E863D61C-C807-445B-AD56-EC0E8F1F3BB1}" srcId="{27F76D1A-328F-4185-9110-77941EAB8908}" destId="{4BBB8C4E-0068-4C3A-917C-7835ADC2B428}" srcOrd="11" destOrd="0" parTransId="{F7D0DBDD-3EA5-41A6-A21B-5C5547560A8E}" sibTransId="{BF6110A4-8B10-489F-BBF5-8DAE186DD678}"/>
    <dgm:cxn modelId="{9CC6F71D-A426-467A-8D3F-41514C89DB1F}" type="presOf" srcId="{4BBB8C4E-0068-4C3A-917C-7835ADC2B428}" destId="{A9E8E9C1-8F76-4966-AD53-5A42B2D727C7}" srcOrd="0" destOrd="0" presId="urn:microsoft.com/office/officeart/2016/7/layout/RoundedRectangleTimeline"/>
    <dgm:cxn modelId="{6C35BF26-EFEB-4008-9C3F-5A8CA87B6003}" srcId="{27F76D1A-328F-4185-9110-77941EAB8908}" destId="{6A45B1B6-EA08-4154-8036-A77A51F23CB0}" srcOrd="2" destOrd="0" parTransId="{9DD3CCCA-9361-41F2-9E39-BC53AF54156F}" sibTransId="{9597634C-0BB2-4557-8AE1-B841A532AA7B}"/>
    <dgm:cxn modelId="{742E6A38-06E8-4AF5-9471-2542BAE77662}" srcId="{27F76D1A-328F-4185-9110-77941EAB8908}" destId="{60367B63-6EC9-458A-B222-0EA4794A8A5A}" srcOrd="5" destOrd="0" parTransId="{C3E70843-224D-4E39-8FE9-E0A2DF8839C8}" sibTransId="{BC0B6988-69E3-4263-BF38-671BB7B003D4}"/>
    <dgm:cxn modelId="{55E7C339-24A7-4657-A39D-83061C102E53}" type="presOf" srcId="{C8F1CB39-32E2-4ECE-8D88-7D2B14DD1B87}" destId="{578ED630-5DE3-4C1C-B958-1B7E84A1EA1D}" srcOrd="0" destOrd="0" presId="urn:microsoft.com/office/officeart/2016/7/layout/RoundedRectangleTimeline"/>
    <dgm:cxn modelId="{04A58748-FDA5-4C1A-9A0D-6DE36AE4226B}" type="presOf" srcId="{E83F21AB-5976-416E-91B1-633C661495EA}" destId="{0CD7DCA7-516D-4A0D-A1F5-49A7290B02FB}" srcOrd="0" destOrd="0" presId="urn:microsoft.com/office/officeart/2016/7/layout/RoundedRectangleTimeline"/>
    <dgm:cxn modelId="{D9E5E16D-0587-4AF4-AFAC-E3B823FFCF74}" type="presOf" srcId="{C453B13F-26DC-47B1-8F0E-C0F630FFC9D9}" destId="{AEDB7634-FCE9-4572-842A-2801EBE79715}" srcOrd="0" destOrd="0" presId="urn:microsoft.com/office/officeart/2016/7/layout/RoundedRectangleTimeline"/>
    <dgm:cxn modelId="{2FC56B73-5990-41A7-980D-AD4637D1590D}" srcId="{27F76D1A-328F-4185-9110-77941EAB8908}" destId="{C453B13F-26DC-47B1-8F0E-C0F630FFC9D9}" srcOrd="8" destOrd="0" parTransId="{0D6F01DF-5148-4F6C-8304-89E4C416E25D}" sibTransId="{7A6463A3-376E-434F-961B-023A662F69E2}"/>
    <dgm:cxn modelId="{F0524975-553B-4270-849A-95A6AEC7D06C}" srcId="{27F76D1A-328F-4185-9110-77941EAB8908}" destId="{4A62D629-6D3D-4741-86AF-26EA647159C0}" srcOrd="0" destOrd="0" parTransId="{7C8BAC96-F744-4C1B-A872-F3B97F8721E5}" sibTransId="{0B0D9B2F-A874-4BB2-AAFE-F9CE24EE08BA}"/>
    <dgm:cxn modelId="{0A2A4D5A-7D54-40D8-88EC-BC01EF11B893}" type="presOf" srcId="{C507364E-D612-41DD-A586-0B8AE29BF9BB}" destId="{711CF944-E806-480B-8FEA-2CDC2FA157FD}" srcOrd="0" destOrd="0" presId="urn:microsoft.com/office/officeart/2016/7/layout/RoundedRectangleTimeline"/>
    <dgm:cxn modelId="{1767EF5A-7BEA-4E3A-80EE-3EB68ABB8325}" type="presOf" srcId="{EE5A5A05-BF73-4FA5-BEDC-C7C2DE97C41F}" destId="{5D689E6E-949F-4CA8-927D-58877BEFED2D}" srcOrd="0" destOrd="0" presId="urn:microsoft.com/office/officeart/2016/7/layout/RoundedRectangleTimeline"/>
    <dgm:cxn modelId="{351D4C87-C93E-403A-BEF0-3F47C52F28EB}" type="presOf" srcId="{65D1BB16-3591-4174-95A4-748726D6BC68}" destId="{53672EBF-FEAF-44B5-978E-FE663522F783}" srcOrd="0" destOrd="0" presId="urn:microsoft.com/office/officeart/2016/7/layout/RoundedRectangleTimeline"/>
    <dgm:cxn modelId="{C15EBD8C-856A-4DF0-8698-B901CE4C8770}" type="presOf" srcId="{144B1FA9-6225-479D-8D4A-F98C5176582B}" destId="{8C8BD4C0-2E1F-4C26-8E04-171D805B5E10}" srcOrd="0" destOrd="0" presId="urn:microsoft.com/office/officeart/2016/7/layout/RoundedRectangleTimeline"/>
    <dgm:cxn modelId="{0AF89891-B31D-4629-AAC4-C5B559200B97}" srcId="{27F76D1A-328F-4185-9110-77941EAB8908}" destId="{144B1FA9-6225-479D-8D4A-F98C5176582B}" srcOrd="3" destOrd="0" parTransId="{EB2A676A-B723-4873-A852-014F3BAFFB21}" sibTransId="{E859388B-0C05-47C1-BD3B-F5CD9F73BDBF}"/>
    <dgm:cxn modelId="{05248097-6ACE-4EA0-803C-4CD237349FED}" srcId="{27F76D1A-328F-4185-9110-77941EAB8908}" destId="{C8F1CB39-32E2-4ECE-8D88-7D2B14DD1B87}" srcOrd="16" destOrd="0" parTransId="{57D71BCD-BEFF-4ED6-BBDD-0CCD828E9235}" sibTransId="{0C515308-7B99-44B2-831D-A4852D5E0AD0}"/>
    <dgm:cxn modelId="{65B12A9E-18AF-448C-9A51-4268A202216D}" srcId="{27F76D1A-328F-4185-9110-77941EAB8908}" destId="{B9885468-AC7C-46A5-B307-41707958C2EC}" srcOrd="13" destOrd="0" parTransId="{5D145DBF-7F3F-4623-9461-50C42F551872}" sibTransId="{E54323A3-2941-4CFF-9C27-B7424412344F}"/>
    <dgm:cxn modelId="{50BA00A1-A1AB-4DA7-9395-0B07C646DC55}" type="presOf" srcId="{A0B92DD2-6298-451B-B1D4-6504CC4FD1E2}" destId="{CB29CA4F-F95A-4718-AF5F-276AD8902440}" srcOrd="0" destOrd="0" presId="urn:microsoft.com/office/officeart/2016/7/layout/RoundedRectangleTimeline"/>
    <dgm:cxn modelId="{220A34A4-31C6-4947-BC16-D8A9BFE331AD}" type="presOf" srcId="{6A45B1B6-EA08-4154-8036-A77A51F23CB0}" destId="{265D2D7E-4CB0-4F73-80BF-61EA81FAE178}" srcOrd="0" destOrd="0" presId="urn:microsoft.com/office/officeart/2016/7/layout/RoundedRectangleTimeline"/>
    <dgm:cxn modelId="{093FC9A4-91ED-432F-9D0A-31867A99D2C2}" srcId="{27F76D1A-328F-4185-9110-77941EAB8908}" destId="{A0B92DD2-6298-451B-B1D4-6504CC4FD1E2}" srcOrd="9" destOrd="0" parTransId="{9461AF6F-CB2E-4E3E-81DE-23BE4902CD1F}" sibTransId="{328C7AE4-60C1-4851-887C-F3A931FD5CA2}"/>
    <dgm:cxn modelId="{262D44A8-5398-486C-8932-D8B20B51B765}" type="presOf" srcId="{EFBB9C69-B2BF-4293-AD06-A6C00EA81E1E}" destId="{0818AF27-1431-4245-B724-C384038C686F}" srcOrd="0" destOrd="0" presId="urn:microsoft.com/office/officeart/2016/7/layout/RoundedRectangleTimeline"/>
    <dgm:cxn modelId="{DB48F4AF-E61E-4002-86A1-D7146AE5843A}" type="presOf" srcId="{60367B63-6EC9-458A-B222-0EA4794A8A5A}" destId="{514DCAC5-1DE5-453E-8265-A27B1643DBC0}" srcOrd="0" destOrd="0" presId="urn:microsoft.com/office/officeart/2016/7/layout/RoundedRectangleTimeline"/>
    <dgm:cxn modelId="{275201B2-7905-4E20-8F84-232E96423A59}" type="presOf" srcId="{27F76D1A-328F-4185-9110-77941EAB8908}" destId="{C6B4E67C-273A-4C56-BEAE-491B53069BB9}" srcOrd="0" destOrd="0" presId="urn:microsoft.com/office/officeart/2016/7/layout/RoundedRectangleTimeline"/>
    <dgm:cxn modelId="{1B2B51C8-51D4-4178-9C94-03141E4D5E34}" srcId="{27F76D1A-328F-4185-9110-77941EAB8908}" destId="{C507364E-D612-41DD-A586-0B8AE29BF9BB}" srcOrd="15" destOrd="0" parTransId="{AEDB4BE7-55AB-4A6F-9B16-7E3E99EC7CE7}" sibTransId="{23130D9D-7233-4BF9-9217-FFAB7872F5BF}"/>
    <dgm:cxn modelId="{84CD17CD-74F9-4DB6-BEB0-EF9BE66797CF}" srcId="{27F76D1A-328F-4185-9110-77941EAB8908}" destId="{C6D980D7-7FE0-4AEB-B676-42823C8D0D0D}" srcOrd="10" destOrd="0" parTransId="{09DA3A3D-D4E1-4BC4-907B-CA62EA86FFD3}" sibTransId="{2AA87453-59D3-42F8-825C-F9B84382F95D}"/>
    <dgm:cxn modelId="{948638D6-BA9C-418D-832F-CE6697FE7E81}" type="presOf" srcId="{8DF759A9-99EF-4B2D-9BF8-6199257FFE83}" destId="{D1C85342-04C2-4637-9C40-C1206AD88C9F}" srcOrd="0" destOrd="0" presId="urn:microsoft.com/office/officeart/2016/7/layout/RoundedRectangleTimeline"/>
    <dgm:cxn modelId="{D24FA1D8-8743-45B5-AFEF-088AB4188BC5}" srcId="{27F76D1A-328F-4185-9110-77941EAB8908}" destId="{EE5A5A05-BF73-4FA5-BEDC-C7C2DE97C41F}" srcOrd="6" destOrd="0" parTransId="{FB0C50F8-55F5-4AB1-B5B3-FDB44F921CDC}" sibTransId="{D8558C4F-C93A-4214-9D1E-02BA5C1A2EAB}"/>
    <dgm:cxn modelId="{57FCE3E1-F391-4511-9937-417DD4273B53}" srcId="{27F76D1A-328F-4185-9110-77941EAB8908}" destId="{E83F21AB-5976-416E-91B1-633C661495EA}" srcOrd="1" destOrd="0" parTransId="{72CC365E-99AF-4CAB-AF4E-A3C0A2B320F4}" sibTransId="{25BC8CB2-B673-4B85-BC5E-A0A35237D6DB}"/>
    <dgm:cxn modelId="{550912F7-0B97-410C-A837-2BED6CC8DE4C}" srcId="{27F76D1A-328F-4185-9110-77941EAB8908}" destId="{4E674BE9-D171-47B4-8779-66763C1AD323}" srcOrd="12" destOrd="0" parTransId="{E6DDA08E-3B67-40EF-86D3-C11E16FAD5A5}" sibTransId="{B69AFAF9-9CC5-4571-B943-7BE3F1564BDB}"/>
    <dgm:cxn modelId="{ABF3EAFF-CB43-4885-BB88-22DB038B25E9}" srcId="{27F76D1A-328F-4185-9110-77941EAB8908}" destId="{65D1BB16-3591-4174-95A4-748726D6BC68}" srcOrd="14" destOrd="0" parTransId="{3DABA536-43D8-42DE-83CF-25F7944BC2BD}" sibTransId="{3D35E8E3-BFA0-4697-87E6-FB39190083D7}"/>
    <dgm:cxn modelId="{5C805A6E-BA2D-430E-9877-10627BD6E17A}" type="presParOf" srcId="{C6B4E67C-273A-4C56-BEAE-491B53069BB9}" destId="{5F8C3E30-B506-4BA1-82DC-9B24860B7928}" srcOrd="0" destOrd="0" presId="urn:microsoft.com/office/officeart/2016/7/layout/RoundedRectangleTimeline"/>
    <dgm:cxn modelId="{E41E19BA-2A99-4980-90E0-E50568B64481}" type="presParOf" srcId="{5F8C3E30-B506-4BA1-82DC-9B24860B7928}" destId="{3F05EDC9-78FD-41C2-8F07-41E7722B0FDE}" srcOrd="0" destOrd="0" presId="urn:microsoft.com/office/officeart/2016/7/layout/RoundedRectangleTimeline"/>
    <dgm:cxn modelId="{42BD45AB-9399-4E72-9375-4B12BDABEF02}" type="presParOf" srcId="{5F8C3E30-B506-4BA1-82DC-9B24860B7928}" destId="{718D8156-310F-46AD-8637-2F9D68FFE489}" srcOrd="1" destOrd="0" presId="urn:microsoft.com/office/officeart/2016/7/layout/RoundedRectangleTimeline"/>
    <dgm:cxn modelId="{BE4AB30F-0128-46C0-AF2E-65147DE951AE}" type="presParOf" srcId="{5F8C3E30-B506-4BA1-82DC-9B24860B7928}" destId="{6AFBF545-F4C3-42CC-8326-CE8E273A8C80}" srcOrd="2" destOrd="0" presId="urn:microsoft.com/office/officeart/2016/7/layout/RoundedRectangleTimeline"/>
    <dgm:cxn modelId="{4C3D72C8-1903-4ECE-B588-B3737FF77FC3}" type="presParOf" srcId="{5F8C3E30-B506-4BA1-82DC-9B24860B7928}" destId="{DA7C53EF-6148-4585-B0B6-DE262CF2D990}" srcOrd="3" destOrd="0" presId="urn:microsoft.com/office/officeart/2016/7/layout/RoundedRectangleTimeline"/>
    <dgm:cxn modelId="{611D23D3-BD0A-4A6F-B8AE-1B9D13FD6A3C}" type="presParOf" srcId="{5F8C3E30-B506-4BA1-82DC-9B24860B7928}" destId="{7130FD4C-8D48-4676-B84A-1C003E30222E}" srcOrd="4" destOrd="0" presId="urn:microsoft.com/office/officeart/2016/7/layout/RoundedRectangleTimeline"/>
    <dgm:cxn modelId="{B1351F98-3C76-4517-98CC-073A304B8E70}" type="presParOf" srcId="{C6B4E67C-273A-4C56-BEAE-491B53069BB9}" destId="{DB502D0F-0CE3-43DC-82E8-A6BD27B66E62}" srcOrd="1" destOrd="0" presId="urn:microsoft.com/office/officeart/2016/7/layout/RoundedRectangleTimeline"/>
    <dgm:cxn modelId="{EC281D24-AF95-4873-8C78-BE286C90EC6D}" type="presParOf" srcId="{C6B4E67C-273A-4C56-BEAE-491B53069BB9}" destId="{663A2034-AB36-4D1C-A01C-5C480769BE89}" srcOrd="2" destOrd="0" presId="urn:microsoft.com/office/officeart/2016/7/layout/RoundedRectangleTimeline"/>
    <dgm:cxn modelId="{BCE86286-2C45-4B6C-9E28-B3EB03F53C1A}" type="presParOf" srcId="{663A2034-AB36-4D1C-A01C-5C480769BE89}" destId="{0CD7DCA7-516D-4A0D-A1F5-49A7290B02FB}" srcOrd="0" destOrd="0" presId="urn:microsoft.com/office/officeart/2016/7/layout/RoundedRectangleTimeline"/>
    <dgm:cxn modelId="{6A0A2DDA-700E-4212-BCD6-0CE9D4EA1B2C}" type="presParOf" srcId="{663A2034-AB36-4D1C-A01C-5C480769BE89}" destId="{C38F00F3-DC20-4F2B-99C5-D40AA313E516}" srcOrd="1" destOrd="0" presId="urn:microsoft.com/office/officeart/2016/7/layout/RoundedRectangleTimeline"/>
    <dgm:cxn modelId="{6641E3B6-D143-42C1-8D6E-8A8251832F7E}" type="presParOf" srcId="{663A2034-AB36-4D1C-A01C-5C480769BE89}" destId="{C3579F77-6E37-4149-AE42-EAB20F4FDFEE}" srcOrd="2" destOrd="0" presId="urn:microsoft.com/office/officeart/2016/7/layout/RoundedRectangleTimeline"/>
    <dgm:cxn modelId="{2D27191E-851D-44F0-AAD1-4D394A6C537A}" type="presParOf" srcId="{663A2034-AB36-4D1C-A01C-5C480769BE89}" destId="{01CF4E6A-9DA9-4573-BDB5-49E227427060}" srcOrd="3" destOrd="0" presId="urn:microsoft.com/office/officeart/2016/7/layout/RoundedRectangleTimeline"/>
    <dgm:cxn modelId="{E59B2401-5FEF-4453-90DE-1AB5C5369EFA}" type="presParOf" srcId="{663A2034-AB36-4D1C-A01C-5C480769BE89}" destId="{9C0C28F2-B107-4E87-8240-C9BBE5AAD341}" srcOrd="4" destOrd="0" presId="urn:microsoft.com/office/officeart/2016/7/layout/RoundedRectangleTimeline"/>
    <dgm:cxn modelId="{DD55E4AC-8C5D-4D5E-AC09-CCBC93ADCAD6}" type="presParOf" srcId="{C6B4E67C-273A-4C56-BEAE-491B53069BB9}" destId="{E04EE8A1-4333-4DDD-88DA-36F86B702500}" srcOrd="3" destOrd="0" presId="urn:microsoft.com/office/officeart/2016/7/layout/RoundedRectangleTimeline"/>
    <dgm:cxn modelId="{FD801E6C-41B2-4D03-AC1A-F5EF4C33D73B}" type="presParOf" srcId="{C6B4E67C-273A-4C56-BEAE-491B53069BB9}" destId="{2AEBAFE6-F62F-404C-8DA4-809E56BACB67}" srcOrd="4" destOrd="0" presId="urn:microsoft.com/office/officeart/2016/7/layout/RoundedRectangleTimeline"/>
    <dgm:cxn modelId="{90FC7EAB-9F6D-4882-88B4-886E72AE2F44}" type="presParOf" srcId="{2AEBAFE6-F62F-404C-8DA4-809E56BACB67}" destId="{265D2D7E-4CB0-4F73-80BF-61EA81FAE178}" srcOrd="0" destOrd="0" presId="urn:microsoft.com/office/officeart/2016/7/layout/RoundedRectangleTimeline"/>
    <dgm:cxn modelId="{64279392-0DBF-4F5D-8BD0-165F61410BE5}" type="presParOf" srcId="{2AEBAFE6-F62F-404C-8DA4-809E56BACB67}" destId="{FAAD1894-68C9-48CA-B35D-9DF4D9F0191C}" srcOrd="1" destOrd="0" presId="urn:microsoft.com/office/officeart/2016/7/layout/RoundedRectangleTimeline"/>
    <dgm:cxn modelId="{F115DF9A-2D88-4B7C-A7FF-D658C7DF4212}" type="presParOf" srcId="{2AEBAFE6-F62F-404C-8DA4-809E56BACB67}" destId="{62E214B2-BFD1-403A-9FCB-362EEAA18C7C}" srcOrd="2" destOrd="0" presId="urn:microsoft.com/office/officeart/2016/7/layout/RoundedRectangleTimeline"/>
    <dgm:cxn modelId="{490BCFE8-D96B-45BA-9ABB-BBEAA140BBF9}" type="presParOf" srcId="{2AEBAFE6-F62F-404C-8DA4-809E56BACB67}" destId="{D01B4B6A-F3F9-488E-9BC5-9C543E838434}" srcOrd="3" destOrd="0" presId="urn:microsoft.com/office/officeart/2016/7/layout/RoundedRectangleTimeline"/>
    <dgm:cxn modelId="{3E5C7985-4BFB-47F2-AACC-FF520A5149E9}" type="presParOf" srcId="{2AEBAFE6-F62F-404C-8DA4-809E56BACB67}" destId="{84E583C0-1BCF-4771-837E-26879382700B}" srcOrd="4" destOrd="0" presId="urn:microsoft.com/office/officeart/2016/7/layout/RoundedRectangleTimeline"/>
    <dgm:cxn modelId="{6B41147D-9EFC-422C-BC92-A529946FFFEB}" type="presParOf" srcId="{C6B4E67C-273A-4C56-BEAE-491B53069BB9}" destId="{1DFB5C95-968F-4BC6-AF4F-E638702C6A63}" srcOrd="5" destOrd="0" presId="urn:microsoft.com/office/officeart/2016/7/layout/RoundedRectangleTimeline"/>
    <dgm:cxn modelId="{82A68944-3DC1-4642-B518-B9C6516C0E9A}" type="presParOf" srcId="{C6B4E67C-273A-4C56-BEAE-491B53069BB9}" destId="{7122BF48-1696-4523-BE12-9EA95AFE664F}" srcOrd="6" destOrd="0" presId="urn:microsoft.com/office/officeart/2016/7/layout/RoundedRectangleTimeline"/>
    <dgm:cxn modelId="{2C0F9860-BF50-4555-AE61-2DA8F71BC6E8}" type="presParOf" srcId="{7122BF48-1696-4523-BE12-9EA95AFE664F}" destId="{8C8BD4C0-2E1F-4C26-8E04-171D805B5E10}" srcOrd="0" destOrd="0" presId="urn:microsoft.com/office/officeart/2016/7/layout/RoundedRectangleTimeline"/>
    <dgm:cxn modelId="{2CF15C72-A227-40BE-BA2E-9412F39C5A82}" type="presParOf" srcId="{7122BF48-1696-4523-BE12-9EA95AFE664F}" destId="{B21BD6D9-3D82-4977-AB71-31DE48F0B267}" srcOrd="1" destOrd="0" presId="urn:microsoft.com/office/officeart/2016/7/layout/RoundedRectangleTimeline"/>
    <dgm:cxn modelId="{08BF324F-1212-4995-8A14-56915C4E55D9}" type="presParOf" srcId="{7122BF48-1696-4523-BE12-9EA95AFE664F}" destId="{1BB6D274-A9AF-4DFD-8A14-BEAB10E549B9}" srcOrd="2" destOrd="0" presId="urn:microsoft.com/office/officeart/2016/7/layout/RoundedRectangleTimeline"/>
    <dgm:cxn modelId="{22D16711-21A6-4BDD-BEA9-4B763ECA5489}" type="presParOf" srcId="{7122BF48-1696-4523-BE12-9EA95AFE664F}" destId="{7FAD1724-E272-4437-BB15-8587D745F2C1}" srcOrd="3" destOrd="0" presId="urn:microsoft.com/office/officeart/2016/7/layout/RoundedRectangleTimeline"/>
    <dgm:cxn modelId="{D2EF5273-3A92-4B00-B68B-16DF785E4B5D}" type="presParOf" srcId="{7122BF48-1696-4523-BE12-9EA95AFE664F}" destId="{F43ACA71-29C2-46FC-911A-6D722527855B}" srcOrd="4" destOrd="0" presId="urn:microsoft.com/office/officeart/2016/7/layout/RoundedRectangleTimeline"/>
    <dgm:cxn modelId="{1918FBB5-9242-4B2D-9B63-A5E9DF244761}" type="presParOf" srcId="{C6B4E67C-273A-4C56-BEAE-491B53069BB9}" destId="{AA4F95BC-6D17-464D-855E-89D96BF891A5}" srcOrd="7" destOrd="0" presId="urn:microsoft.com/office/officeart/2016/7/layout/RoundedRectangleTimeline"/>
    <dgm:cxn modelId="{49EF25E4-9E8C-4E88-B440-C9E1E0270610}" type="presParOf" srcId="{C6B4E67C-273A-4C56-BEAE-491B53069BB9}" destId="{0A669513-9164-4901-81C3-BE23A2EB185A}" srcOrd="8" destOrd="0" presId="urn:microsoft.com/office/officeart/2016/7/layout/RoundedRectangleTimeline"/>
    <dgm:cxn modelId="{0404E427-D535-4125-A112-412EEE8997FB}" type="presParOf" srcId="{0A669513-9164-4901-81C3-BE23A2EB185A}" destId="{0818AF27-1431-4245-B724-C384038C686F}" srcOrd="0" destOrd="0" presId="urn:microsoft.com/office/officeart/2016/7/layout/RoundedRectangleTimeline"/>
    <dgm:cxn modelId="{A0C3EE6C-7A47-4EA7-8E93-40671B2647BD}" type="presParOf" srcId="{0A669513-9164-4901-81C3-BE23A2EB185A}" destId="{7FD9717F-C995-432F-B015-B052D55E6DEC}" srcOrd="1" destOrd="0" presId="urn:microsoft.com/office/officeart/2016/7/layout/RoundedRectangleTimeline"/>
    <dgm:cxn modelId="{05620D90-6BAF-431D-AEF0-64062A7DB134}" type="presParOf" srcId="{0A669513-9164-4901-81C3-BE23A2EB185A}" destId="{93568A69-C92B-443A-8AEE-6A39D57C6065}" srcOrd="2" destOrd="0" presId="urn:microsoft.com/office/officeart/2016/7/layout/RoundedRectangleTimeline"/>
    <dgm:cxn modelId="{9377B8FC-8987-4FC0-B900-FB4671EE1245}" type="presParOf" srcId="{0A669513-9164-4901-81C3-BE23A2EB185A}" destId="{E2E58193-0C71-4B63-9B00-3A1C2E04199B}" srcOrd="3" destOrd="0" presId="urn:microsoft.com/office/officeart/2016/7/layout/RoundedRectangleTimeline"/>
    <dgm:cxn modelId="{968725D9-9195-4423-952B-1AE9754F3F8D}" type="presParOf" srcId="{0A669513-9164-4901-81C3-BE23A2EB185A}" destId="{9BE6C1E0-85B8-4D4B-8A1E-60604DE30CDC}" srcOrd="4" destOrd="0" presId="urn:microsoft.com/office/officeart/2016/7/layout/RoundedRectangleTimeline"/>
    <dgm:cxn modelId="{148ACAF4-7ED1-4601-B1FB-C043CE76C63F}" type="presParOf" srcId="{C6B4E67C-273A-4C56-BEAE-491B53069BB9}" destId="{5B8E57B4-3E12-4821-884E-E08DC30446E0}" srcOrd="9" destOrd="0" presId="urn:microsoft.com/office/officeart/2016/7/layout/RoundedRectangleTimeline"/>
    <dgm:cxn modelId="{E2D618BC-A835-40AB-8099-2B0DFB29B469}" type="presParOf" srcId="{C6B4E67C-273A-4C56-BEAE-491B53069BB9}" destId="{405BC02D-2773-464B-B6FB-690E8D5AB4AE}" srcOrd="10" destOrd="0" presId="urn:microsoft.com/office/officeart/2016/7/layout/RoundedRectangleTimeline"/>
    <dgm:cxn modelId="{19C2F1E1-25D8-4630-BD70-DC1D61C16FD5}" type="presParOf" srcId="{405BC02D-2773-464B-B6FB-690E8D5AB4AE}" destId="{514DCAC5-1DE5-453E-8265-A27B1643DBC0}" srcOrd="0" destOrd="0" presId="urn:microsoft.com/office/officeart/2016/7/layout/RoundedRectangleTimeline"/>
    <dgm:cxn modelId="{4F877207-6ABD-4DB0-AB73-FCBA34ECE417}" type="presParOf" srcId="{405BC02D-2773-464B-B6FB-690E8D5AB4AE}" destId="{E902EDAE-DFA8-44BD-8072-54B5A6C3343E}" srcOrd="1" destOrd="0" presId="urn:microsoft.com/office/officeart/2016/7/layout/RoundedRectangleTimeline"/>
    <dgm:cxn modelId="{D8C1B85E-4B56-443B-A997-2134BDAF2B2A}" type="presParOf" srcId="{405BC02D-2773-464B-B6FB-690E8D5AB4AE}" destId="{2820E30D-8977-40E2-9AA1-B495FF5C2D4E}" srcOrd="2" destOrd="0" presId="urn:microsoft.com/office/officeart/2016/7/layout/RoundedRectangleTimeline"/>
    <dgm:cxn modelId="{9D0CD21D-DFC8-4372-A59D-1BF7A3378C8D}" type="presParOf" srcId="{405BC02D-2773-464B-B6FB-690E8D5AB4AE}" destId="{E051D4A5-C589-487E-BD3D-B279B177F233}" srcOrd="3" destOrd="0" presId="urn:microsoft.com/office/officeart/2016/7/layout/RoundedRectangleTimeline"/>
    <dgm:cxn modelId="{3F8F94DD-5758-4767-9253-E93623339016}" type="presParOf" srcId="{405BC02D-2773-464B-B6FB-690E8D5AB4AE}" destId="{88FD6576-30A9-4D70-9B30-AEF8C48505DC}" srcOrd="4" destOrd="0" presId="urn:microsoft.com/office/officeart/2016/7/layout/RoundedRectangleTimeline"/>
    <dgm:cxn modelId="{A469D7B5-4D45-4118-8E79-DA4C597153C9}" type="presParOf" srcId="{C6B4E67C-273A-4C56-BEAE-491B53069BB9}" destId="{0540576D-E1CB-4D57-9A45-8542C4E12974}" srcOrd="11" destOrd="0" presId="urn:microsoft.com/office/officeart/2016/7/layout/RoundedRectangleTimeline"/>
    <dgm:cxn modelId="{C305F713-5E0F-4694-A84F-E4C1649A2E7F}" type="presParOf" srcId="{C6B4E67C-273A-4C56-BEAE-491B53069BB9}" destId="{C8E122E6-261C-4684-9324-7015CDA2CD64}" srcOrd="12" destOrd="0" presId="urn:microsoft.com/office/officeart/2016/7/layout/RoundedRectangleTimeline"/>
    <dgm:cxn modelId="{80F23FA7-7927-4AB8-A70C-041DBBA8E67B}" type="presParOf" srcId="{C8E122E6-261C-4684-9324-7015CDA2CD64}" destId="{5D689E6E-949F-4CA8-927D-58877BEFED2D}" srcOrd="0" destOrd="0" presId="urn:microsoft.com/office/officeart/2016/7/layout/RoundedRectangleTimeline"/>
    <dgm:cxn modelId="{5DED4FDB-B153-4ADD-8D00-392B810C9668}" type="presParOf" srcId="{C8E122E6-261C-4684-9324-7015CDA2CD64}" destId="{38F6A8F5-D3C6-4307-AF15-FF95D146A50E}" srcOrd="1" destOrd="0" presId="urn:microsoft.com/office/officeart/2016/7/layout/RoundedRectangleTimeline"/>
    <dgm:cxn modelId="{8B23D5E0-CF6B-4879-B695-ECC3B2C34744}" type="presParOf" srcId="{C8E122E6-261C-4684-9324-7015CDA2CD64}" destId="{0CD4D358-A5B8-413D-A527-71C0F3AEFBF4}" srcOrd="2" destOrd="0" presId="urn:microsoft.com/office/officeart/2016/7/layout/RoundedRectangleTimeline"/>
    <dgm:cxn modelId="{194739A0-06D8-4E40-A1F7-402B4FEE08B5}" type="presParOf" srcId="{C8E122E6-261C-4684-9324-7015CDA2CD64}" destId="{BF8C237D-8EDA-46BC-AD8F-A2361630D500}" srcOrd="3" destOrd="0" presId="urn:microsoft.com/office/officeart/2016/7/layout/RoundedRectangleTimeline"/>
    <dgm:cxn modelId="{F5C20BB8-C59F-4322-A37A-FD5669FF6248}" type="presParOf" srcId="{C8E122E6-261C-4684-9324-7015CDA2CD64}" destId="{C331D7C8-F40A-4290-A58C-BBF303FAFE05}" srcOrd="4" destOrd="0" presId="urn:microsoft.com/office/officeart/2016/7/layout/RoundedRectangleTimeline"/>
    <dgm:cxn modelId="{9E637C43-97C2-4EFE-9880-509760340B70}" type="presParOf" srcId="{C6B4E67C-273A-4C56-BEAE-491B53069BB9}" destId="{1045FD40-9F0A-4B24-A916-211C607F305A}" srcOrd="13" destOrd="0" presId="urn:microsoft.com/office/officeart/2016/7/layout/RoundedRectangleTimeline"/>
    <dgm:cxn modelId="{69693A59-1002-4B56-85AA-9BC68A6A254D}" type="presParOf" srcId="{C6B4E67C-273A-4C56-BEAE-491B53069BB9}" destId="{C5204698-2E7E-4DB5-8E45-77509045854C}" srcOrd="14" destOrd="0" presId="urn:microsoft.com/office/officeart/2016/7/layout/RoundedRectangleTimeline"/>
    <dgm:cxn modelId="{4B9DE946-F202-42F9-BF62-E16ACAB3A276}" type="presParOf" srcId="{C5204698-2E7E-4DB5-8E45-77509045854C}" destId="{D1C85342-04C2-4637-9C40-C1206AD88C9F}" srcOrd="0" destOrd="0" presId="urn:microsoft.com/office/officeart/2016/7/layout/RoundedRectangleTimeline"/>
    <dgm:cxn modelId="{E20ADE67-3BB7-49FA-86B1-A753303198B7}" type="presParOf" srcId="{C5204698-2E7E-4DB5-8E45-77509045854C}" destId="{9D9F049B-5885-452F-B13F-F80CE1678824}" srcOrd="1" destOrd="0" presId="urn:microsoft.com/office/officeart/2016/7/layout/RoundedRectangleTimeline"/>
    <dgm:cxn modelId="{CE5EA3CB-FDE9-41CA-BC83-EE3E71D25775}" type="presParOf" srcId="{C5204698-2E7E-4DB5-8E45-77509045854C}" destId="{93F09FA5-42D9-4A57-AF61-B76E378ECE1D}" srcOrd="2" destOrd="0" presId="urn:microsoft.com/office/officeart/2016/7/layout/RoundedRectangleTimeline"/>
    <dgm:cxn modelId="{8FC73EE3-71F6-4181-9E08-B84A7BDE12EF}" type="presParOf" srcId="{C5204698-2E7E-4DB5-8E45-77509045854C}" destId="{7CD8504D-5ADB-4F3A-B4DA-D215F614A2DA}" srcOrd="3" destOrd="0" presId="urn:microsoft.com/office/officeart/2016/7/layout/RoundedRectangleTimeline"/>
    <dgm:cxn modelId="{3403CB2C-D941-4239-8CB7-28C14A29C97A}" type="presParOf" srcId="{C5204698-2E7E-4DB5-8E45-77509045854C}" destId="{8FDBEE55-CF05-4C57-AB13-E9FA8B1BEAED}" srcOrd="4" destOrd="0" presId="urn:microsoft.com/office/officeart/2016/7/layout/RoundedRectangleTimeline"/>
    <dgm:cxn modelId="{D92FD2D8-D239-47B8-A774-77B406EE0A86}" type="presParOf" srcId="{C6B4E67C-273A-4C56-BEAE-491B53069BB9}" destId="{4C61F247-2DB8-4310-B4EE-FDC9CC384AB5}" srcOrd="15" destOrd="0" presId="urn:microsoft.com/office/officeart/2016/7/layout/RoundedRectangleTimeline"/>
    <dgm:cxn modelId="{A068A63D-C501-483B-9480-1576FE40FAB7}" type="presParOf" srcId="{C6B4E67C-273A-4C56-BEAE-491B53069BB9}" destId="{CA4D2C0F-3DFB-4C7E-B4C4-27FCF3746DC5}" srcOrd="16" destOrd="0" presId="urn:microsoft.com/office/officeart/2016/7/layout/RoundedRectangleTimeline"/>
    <dgm:cxn modelId="{39010BCA-153F-4266-8AE8-861A2A8B8FCF}" type="presParOf" srcId="{CA4D2C0F-3DFB-4C7E-B4C4-27FCF3746DC5}" destId="{AEDB7634-FCE9-4572-842A-2801EBE79715}" srcOrd="0" destOrd="0" presId="urn:microsoft.com/office/officeart/2016/7/layout/RoundedRectangleTimeline"/>
    <dgm:cxn modelId="{6C556999-9CBD-40AD-9673-0D752101F317}" type="presParOf" srcId="{CA4D2C0F-3DFB-4C7E-B4C4-27FCF3746DC5}" destId="{A965BF63-8484-4441-9FEA-3EB51A176476}" srcOrd="1" destOrd="0" presId="urn:microsoft.com/office/officeart/2016/7/layout/RoundedRectangleTimeline"/>
    <dgm:cxn modelId="{6766A97D-2FC2-41CD-B457-0860FEEACFE0}" type="presParOf" srcId="{CA4D2C0F-3DFB-4C7E-B4C4-27FCF3746DC5}" destId="{EDC46425-2198-44A4-B583-6DE20E5DF0B6}" srcOrd="2" destOrd="0" presId="urn:microsoft.com/office/officeart/2016/7/layout/RoundedRectangleTimeline"/>
    <dgm:cxn modelId="{9B27A368-7DE3-475D-A4D8-C5077104037A}" type="presParOf" srcId="{CA4D2C0F-3DFB-4C7E-B4C4-27FCF3746DC5}" destId="{E6D3CC99-694D-400E-A95E-215EECF59672}" srcOrd="3" destOrd="0" presId="urn:microsoft.com/office/officeart/2016/7/layout/RoundedRectangleTimeline"/>
    <dgm:cxn modelId="{453A1DD8-276E-4BD2-92B1-6525D2157D28}" type="presParOf" srcId="{CA4D2C0F-3DFB-4C7E-B4C4-27FCF3746DC5}" destId="{61C03B7B-6C45-4A1B-84B8-5765B0646357}" srcOrd="4" destOrd="0" presId="urn:microsoft.com/office/officeart/2016/7/layout/RoundedRectangleTimeline"/>
    <dgm:cxn modelId="{52AA93CD-CA28-401B-A709-CF72DAD30A61}" type="presParOf" srcId="{C6B4E67C-273A-4C56-BEAE-491B53069BB9}" destId="{662B890A-3DE3-44F1-A7BA-7D1B70A81AC7}" srcOrd="17" destOrd="0" presId="urn:microsoft.com/office/officeart/2016/7/layout/RoundedRectangleTimeline"/>
    <dgm:cxn modelId="{9512244E-8431-40FA-9966-380002B5ABED}" type="presParOf" srcId="{C6B4E67C-273A-4C56-BEAE-491B53069BB9}" destId="{A788B263-058E-4CF8-A132-DA4C4589C427}" srcOrd="18" destOrd="0" presId="urn:microsoft.com/office/officeart/2016/7/layout/RoundedRectangleTimeline"/>
    <dgm:cxn modelId="{561806C4-69E7-41D0-8ECE-2155B44E4FAE}" type="presParOf" srcId="{A788B263-058E-4CF8-A132-DA4C4589C427}" destId="{CB29CA4F-F95A-4718-AF5F-276AD8902440}" srcOrd="0" destOrd="0" presId="urn:microsoft.com/office/officeart/2016/7/layout/RoundedRectangleTimeline"/>
    <dgm:cxn modelId="{C12DC8E3-3795-4531-9A88-E1189CD16289}" type="presParOf" srcId="{A788B263-058E-4CF8-A132-DA4C4589C427}" destId="{E5C06724-B59F-44AF-A3C7-DE951777E78B}" srcOrd="1" destOrd="0" presId="urn:microsoft.com/office/officeart/2016/7/layout/RoundedRectangleTimeline"/>
    <dgm:cxn modelId="{C9DBD788-FE37-4465-9D35-911DD47FF873}" type="presParOf" srcId="{A788B263-058E-4CF8-A132-DA4C4589C427}" destId="{75A07DF9-B18E-4381-AFA7-76B9A467475B}" srcOrd="2" destOrd="0" presId="urn:microsoft.com/office/officeart/2016/7/layout/RoundedRectangleTimeline"/>
    <dgm:cxn modelId="{2E97A5E7-D37E-4CDB-A26A-C938F1171C47}" type="presParOf" srcId="{A788B263-058E-4CF8-A132-DA4C4589C427}" destId="{A7B3C9CC-4B75-47C1-B855-07039B1CFC30}" srcOrd="3" destOrd="0" presId="urn:microsoft.com/office/officeart/2016/7/layout/RoundedRectangleTimeline"/>
    <dgm:cxn modelId="{02998B84-1F92-4AAA-B1A0-0D0D71D17139}" type="presParOf" srcId="{A788B263-058E-4CF8-A132-DA4C4589C427}" destId="{BE7671CB-6B68-4973-866A-EFABAC3679D4}" srcOrd="4" destOrd="0" presId="urn:microsoft.com/office/officeart/2016/7/layout/RoundedRectangleTimeline"/>
    <dgm:cxn modelId="{C86E5855-3675-466C-AF38-98CCB6363301}" type="presParOf" srcId="{C6B4E67C-273A-4C56-BEAE-491B53069BB9}" destId="{9D101405-FEF9-43E1-A87B-7BDFEE93103C}" srcOrd="19" destOrd="0" presId="urn:microsoft.com/office/officeart/2016/7/layout/RoundedRectangleTimeline"/>
    <dgm:cxn modelId="{5AC7833C-D2DF-4A80-80D0-E61119609763}" type="presParOf" srcId="{C6B4E67C-273A-4C56-BEAE-491B53069BB9}" destId="{D4EBE334-388F-46D8-888E-97FE056BA806}" srcOrd="20" destOrd="0" presId="urn:microsoft.com/office/officeart/2016/7/layout/RoundedRectangleTimeline"/>
    <dgm:cxn modelId="{A2BE546F-AF02-4059-875B-03F80FDE643A}" type="presParOf" srcId="{D4EBE334-388F-46D8-888E-97FE056BA806}" destId="{2BE58519-8D8A-46DD-A56A-E3ED2F7C03FF}" srcOrd="0" destOrd="0" presId="urn:microsoft.com/office/officeart/2016/7/layout/RoundedRectangleTimeline"/>
    <dgm:cxn modelId="{E512513F-3F69-48DE-B008-8DBDA97B1458}" type="presParOf" srcId="{D4EBE334-388F-46D8-888E-97FE056BA806}" destId="{F1D00445-1146-44DA-8C0F-7CAD0779DF53}" srcOrd="1" destOrd="0" presId="urn:microsoft.com/office/officeart/2016/7/layout/RoundedRectangleTimeline"/>
    <dgm:cxn modelId="{ED5DCB9B-6956-4D50-AB81-E6DB83AEC9B6}" type="presParOf" srcId="{D4EBE334-388F-46D8-888E-97FE056BA806}" destId="{AE88B614-4AEB-4F5F-AB5C-D465EC47C817}" srcOrd="2" destOrd="0" presId="urn:microsoft.com/office/officeart/2016/7/layout/RoundedRectangleTimeline"/>
    <dgm:cxn modelId="{7EE2AF7A-B3C5-44A1-A052-D6CBAC21950D}" type="presParOf" srcId="{D4EBE334-388F-46D8-888E-97FE056BA806}" destId="{F48A4AA4-7DBF-448F-8966-D40A950FA462}" srcOrd="3" destOrd="0" presId="urn:microsoft.com/office/officeart/2016/7/layout/RoundedRectangleTimeline"/>
    <dgm:cxn modelId="{1EEC6B44-49C2-4480-8D65-52C02CC7D9AC}" type="presParOf" srcId="{D4EBE334-388F-46D8-888E-97FE056BA806}" destId="{019E6398-2368-429E-9B15-EB68B893AD03}" srcOrd="4" destOrd="0" presId="urn:microsoft.com/office/officeart/2016/7/layout/RoundedRectangleTimeline"/>
    <dgm:cxn modelId="{1EE11A67-CFCF-4A51-92D4-C472B7570B74}" type="presParOf" srcId="{C6B4E67C-273A-4C56-BEAE-491B53069BB9}" destId="{27B66D7F-099B-4CCD-86E2-9D76A510D005}" srcOrd="21" destOrd="0" presId="urn:microsoft.com/office/officeart/2016/7/layout/RoundedRectangleTimeline"/>
    <dgm:cxn modelId="{707EBA4F-7115-4375-8618-28214BF08E15}" type="presParOf" srcId="{C6B4E67C-273A-4C56-BEAE-491B53069BB9}" destId="{AB18E8BF-27AC-4303-B7F3-5E38BED25FE5}" srcOrd="22" destOrd="0" presId="urn:microsoft.com/office/officeart/2016/7/layout/RoundedRectangleTimeline"/>
    <dgm:cxn modelId="{B29C111F-D23C-4F5B-B54F-F24E54DC930A}" type="presParOf" srcId="{AB18E8BF-27AC-4303-B7F3-5E38BED25FE5}" destId="{A9E8E9C1-8F76-4966-AD53-5A42B2D727C7}" srcOrd="0" destOrd="0" presId="urn:microsoft.com/office/officeart/2016/7/layout/RoundedRectangleTimeline"/>
    <dgm:cxn modelId="{8C19A97D-A07B-4886-A0A9-4D1665612010}" type="presParOf" srcId="{AB18E8BF-27AC-4303-B7F3-5E38BED25FE5}" destId="{6D6FC26B-51B0-4AEF-8E63-681740B21C8F}" srcOrd="1" destOrd="0" presId="urn:microsoft.com/office/officeart/2016/7/layout/RoundedRectangleTimeline"/>
    <dgm:cxn modelId="{5EBD44F5-0321-4B57-833E-9A9FDA97DA96}" type="presParOf" srcId="{AB18E8BF-27AC-4303-B7F3-5E38BED25FE5}" destId="{611BBC52-858F-4EBE-A885-87B2F48D0F5C}" srcOrd="2" destOrd="0" presId="urn:microsoft.com/office/officeart/2016/7/layout/RoundedRectangleTimeline"/>
    <dgm:cxn modelId="{94DF3098-2866-4ECC-A806-359EC3FFFBDB}" type="presParOf" srcId="{AB18E8BF-27AC-4303-B7F3-5E38BED25FE5}" destId="{7B02CDBC-562A-435F-8D8A-7D66A1008C42}" srcOrd="3" destOrd="0" presId="urn:microsoft.com/office/officeart/2016/7/layout/RoundedRectangleTimeline"/>
    <dgm:cxn modelId="{DB1DDF38-FE10-4154-BFC1-5B4988E75B80}" type="presParOf" srcId="{AB18E8BF-27AC-4303-B7F3-5E38BED25FE5}" destId="{9D321C2B-5709-47D6-8501-C19945A9F84E}" srcOrd="4" destOrd="0" presId="urn:microsoft.com/office/officeart/2016/7/layout/RoundedRectangleTimeline"/>
    <dgm:cxn modelId="{3398CD3D-8361-4C9F-9B33-55AF73BD668F}" type="presParOf" srcId="{C6B4E67C-273A-4C56-BEAE-491B53069BB9}" destId="{43205B87-47D4-4CD0-AD92-7EE1262FA930}" srcOrd="23" destOrd="0" presId="urn:microsoft.com/office/officeart/2016/7/layout/RoundedRectangleTimeline"/>
    <dgm:cxn modelId="{D7915C00-616A-4CB3-B515-9296C3A0D5E5}" type="presParOf" srcId="{C6B4E67C-273A-4C56-BEAE-491B53069BB9}" destId="{252246AD-7D24-41DE-869D-43590140421D}" srcOrd="24" destOrd="0" presId="urn:microsoft.com/office/officeart/2016/7/layout/RoundedRectangleTimeline"/>
    <dgm:cxn modelId="{EBB0C4DD-728A-4E8C-A370-852C8D3D7E4D}" type="presParOf" srcId="{252246AD-7D24-41DE-869D-43590140421D}" destId="{09CA5AAA-B0BB-4CCC-B786-FCB91D380AC7}" srcOrd="0" destOrd="0" presId="urn:microsoft.com/office/officeart/2016/7/layout/RoundedRectangleTimeline"/>
    <dgm:cxn modelId="{D83D3533-1021-4E03-BA38-72E3148AEC79}" type="presParOf" srcId="{252246AD-7D24-41DE-869D-43590140421D}" destId="{99CF9DCB-2272-4620-9C39-A2CC1FA7A1A6}" srcOrd="1" destOrd="0" presId="urn:microsoft.com/office/officeart/2016/7/layout/RoundedRectangleTimeline"/>
    <dgm:cxn modelId="{56A6BE9D-D906-4728-9095-A7FFAD576E86}" type="presParOf" srcId="{252246AD-7D24-41DE-869D-43590140421D}" destId="{2EB0A8C4-F99F-4E6B-8431-F312B559FCEB}" srcOrd="2" destOrd="0" presId="urn:microsoft.com/office/officeart/2016/7/layout/RoundedRectangleTimeline"/>
    <dgm:cxn modelId="{D628C061-818A-4BA4-964B-AF17BC9FB65A}" type="presParOf" srcId="{252246AD-7D24-41DE-869D-43590140421D}" destId="{155B0599-2797-4F85-810F-17C4D1ED74EC}" srcOrd="3" destOrd="0" presId="urn:microsoft.com/office/officeart/2016/7/layout/RoundedRectangleTimeline"/>
    <dgm:cxn modelId="{F449288E-5622-4FCD-93B9-2C9D2F0CFCB3}" type="presParOf" srcId="{252246AD-7D24-41DE-869D-43590140421D}" destId="{94429001-AA4A-4108-A67E-CF08ACAD3E65}" srcOrd="4" destOrd="0" presId="urn:microsoft.com/office/officeart/2016/7/layout/RoundedRectangleTimeline"/>
    <dgm:cxn modelId="{69F2D556-0406-45A7-B558-B2DF5468BF9D}" type="presParOf" srcId="{C6B4E67C-273A-4C56-BEAE-491B53069BB9}" destId="{F5BD1420-E312-4DC8-BCD1-D42123C39302}" srcOrd="25" destOrd="0" presId="urn:microsoft.com/office/officeart/2016/7/layout/RoundedRectangleTimeline"/>
    <dgm:cxn modelId="{009237A8-C949-42B4-86FD-B4CB27803592}" type="presParOf" srcId="{C6B4E67C-273A-4C56-BEAE-491B53069BB9}" destId="{651FD04D-C162-4B50-9E9A-35E2C7AF7043}" srcOrd="26" destOrd="0" presId="urn:microsoft.com/office/officeart/2016/7/layout/RoundedRectangleTimeline"/>
    <dgm:cxn modelId="{6B92E274-D004-42D8-AA4A-6E17E44FDBED}" type="presParOf" srcId="{651FD04D-C162-4B50-9E9A-35E2C7AF7043}" destId="{923F124C-9423-42A2-99BE-02EEE00AC3BA}" srcOrd="0" destOrd="0" presId="urn:microsoft.com/office/officeart/2016/7/layout/RoundedRectangleTimeline"/>
    <dgm:cxn modelId="{EB7A4D4B-5ED7-40B6-8889-5DF7001FB31D}" type="presParOf" srcId="{651FD04D-C162-4B50-9E9A-35E2C7AF7043}" destId="{AA0181ED-DE21-439B-9AE4-26F9379EC3A1}" srcOrd="1" destOrd="0" presId="urn:microsoft.com/office/officeart/2016/7/layout/RoundedRectangleTimeline"/>
    <dgm:cxn modelId="{BD7E5098-ED95-46CC-8EFA-76E916226306}" type="presParOf" srcId="{651FD04D-C162-4B50-9E9A-35E2C7AF7043}" destId="{785003B3-749E-4062-8FAB-82B69113BD91}" srcOrd="2" destOrd="0" presId="urn:microsoft.com/office/officeart/2016/7/layout/RoundedRectangleTimeline"/>
    <dgm:cxn modelId="{452BA185-9993-463F-83CF-C8CEA487D7BA}" type="presParOf" srcId="{651FD04D-C162-4B50-9E9A-35E2C7AF7043}" destId="{7F44098A-913B-4E50-9D22-EFF77FB2CD3C}" srcOrd="3" destOrd="0" presId="urn:microsoft.com/office/officeart/2016/7/layout/RoundedRectangleTimeline"/>
    <dgm:cxn modelId="{71113262-14B4-4DD7-AED1-93D1ECB8675C}" type="presParOf" srcId="{651FD04D-C162-4B50-9E9A-35E2C7AF7043}" destId="{002749CC-BA16-44BD-8734-6077EDC43017}" srcOrd="4" destOrd="0" presId="urn:microsoft.com/office/officeart/2016/7/layout/RoundedRectangleTimeline"/>
    <dgm:cxn modelId="{5BEA7BEE-557A-4A5A-8A65-0672852DBEE3}" type="presParOf" srcId="{C6B4E67C-273A-4C56-BEAE-491B53069BB9}" destId="{6619B0B2-9F83-4D71-AA1D-AD7406859C38}" srcOrd="27" destOrd="0" presId="urn:microsoft.com/office/officeart/2016/7/layout/RoundedRectangleTimeline"/>
    <dgm:cxn modelId="{283D375B-4F48-4395-B634-3ECB3025F042}" type="presParOf" srcId="{C6B4E67C-273A-4C56-BEAE-491B53069BB9}" destId="{90E5BCBD-03CC-4A15-A87E-B2A9245B257E}" srcOrd="28" destOrd="0" presId="urn:microsoft.com/office/officeart/2016/7/layout/RoundedRectangleTimeline"/>
    <dgm:cxn modelId="{45C7641A-E1EE-4924-8232-0EE321E22A0F}" type="presParOf" srcId="{90E5BCBD-03CC-4A15-A87E-B2A9245B257E}" destId="{53672EBF-FEAF-44B5-978E-FE663522F783}" srcOrd="0" destOrd="0" presId="urn:microsoft.com/office/officeart/2016/7/layout/RoundedRectangleTimeline"/>
    <dgm:cxn modelId="{84EE1CB7-975D-4DAD-96CB-6BF3080AA229}" type="presParOf" srcId="{90E5BCBD-03CC-4A15-A87E-B2A9245B257E}" destId="{354CAE4A-308C-497C-B5FD-C5D39DFF2C37}" srcOrd="1" destOrd="0" presId="urn:microsoft.com/office/officeart/2016/7/layout/RoundedRectangleTimeline"/>
    <dgm:cxn modelId="{2442690E-AB4A-4C3F-AFF5-F7E249CC8D1E}" type="presParOf" srcId="{90E5BCBD-03CC-4A15-A87E-B2A9245B257E}" destId="{0B51C477-C10B-46EB-B294-05B49FCA57C4}" srcOrd="2" destOrd="0" presId="urn:microsoft.com/office/officeart/2016/7/layout/RoundedRectangleTimeline"/>
    <dgm:cxn modelId="{1E927E9E-C2D7-413F-A230-4E322AD7D150}" type="presParOf" srcId="{90E5BCBD-03CC-4A15-A87E-B2A9245B257E}" destId="{8C45FED2-F257-4AC4-9958-0646C3562200}" srcOrd="3" destOrd="0" presId="urn:microsoft.com/office/officeart/2016/7/layout/RoundedRectangleTimeline"/>
    <dgm:cxn modelId="{23FA3273-A56D-4670-B9F3-B46A94A98A6A}" type="presParOf" srcId="{90E5BCBD-03CC-4A15-A87E-B2A9245B257E}" destId="{5D935337-39B7-4D09-A97A-AFB5772781DD}" srcOrd="4" destOrd="0" presId="urn:microsoft.com/office/officeart/2016/7/layout/RoundedRectangleTimeline"/>
    <dgm:cxn modelId="{5D2AAAAC-F321-445B-AC0E-081E8D118DFA}" type="presParOf" srcId="{C6B4E67C-273A-4C56-BEAE-491B53069BB9}" destId="{66ED276A-1E64-442C-BF1C-3E8FA80767A3}" srcOrd="29" destOrd="0" presId="urn:microsoft.com/office/officeart/2016/7/layout/RoundedRectangleTimeline"/>
    <dgm:cxn modelId="{FA8E4724-6B76-441F-881E-BCC5AF940F9A}" type="presParOf" srcId="{C6B4E67C-273A-4C56-BEAE-491B53069BB9}" destId="{4B96223A-7936-4684-B260-C91A2AE9D5A3}" srcOrd="30" destOrd="0" presId="urn:microsoft.com/office/officeart/2016/7/layout/RoundedRectangleTimeline"/>
    <dgm:cxn modelId="{2EF61C73-7033-4675-95F8-AE2A70DD458B}" type="presParOf" srcId="{4B96223A-7936-4684-B260-C91A2AE9D5A3}" destId="{711CF944-E806-480B-8FEA-2CDC2FA157FD}" srcOrd="0" destOrd="0" presId="urn:microsoft.com/office/officeart/2016/7/layout/RoundedRectangleTimeline"/>
    <dgm:cxn modelId="{C9DC2DE1-3762-45DF-A453-473E210C5AAB}" type="presParOf" srcId="{4B96223A-7936-4684-B260-C91A2AE9D5A3}" destId="{BBE1A8BD-C48E-4250-94DD-45B6EE198787}" srcOrd="1" destOrd="0" presId="urn:microsoft.com/office/officeart/2016/7/layout/RoundedRectangleTimeline"/>
    <dgm:cxn modelId="{B46C6E13-C21E-461D-94F3-0CF8CD8F8FEB}" type="presParOf" srcId="{4B96223A-7936-4684-B260-C91A2AE9D5A3}" destId="{AA3F2649-9991-4770-B710-C8AC73D8C979}" srcOrd="2" destOrd="0" presId="urn:microsoft.com/office/officeart/2016/7/layout/RoundedRectangleTimeline"/>
    <dgm:cxn modelId="{79ADBBA3-CCDA-4D3E-B301-1B5BFD828565}" type="presParOf" srcId="{4B96223A-7936-4684-B260-C91A2AE9D5A3}" destId="{9DF6CACA-CC16-451E-B0C8-C482FB368211}" srcOrd="3" destOrd="0" presId="urn:microsoft.com/office/officeart/2016/7/layout/RoundedRectangleTimeline"/>
    <dgm:cxn modelId="{F194D155-2BCA-483C-A629-A84483180313}" type="presParOf" srcId="{4B96223A-7936-4684-B260-C91A2AE9D5A3}" destId="{35497082-75BF-4140-841C-8D6A3CBC7360}" srcOrd="4" destOrd="0" presId="urn:microsoft.com/office/officeart/2016/7/layout/RoundedRectangleTimeline"/>
    <dgm:cxn modelId="{46A5D70B-29FC-4C62-AAC5-691B67252516}" type="presParOf" srcId="{C6B4E67C-273A-4C56-BEAE-491B53069BB9}" destId="{7508CB24-EA01-4B5B-B0C8-CDC309EF8E6E}" srcOrd="31" destOrd="0" presId="urn:microsoft.com/office/officeart/2016/7/layout/RoundedRectangleTimeline"/>
    <dgm:cxn modelId="{19E7A7D7-D6A0-4E66-AC67-FF0F9D997D98}" type="presParOf" srcId="{C6B4E67C-273A-4C56-BEAE-491B53069BB9}" destId="{EE1C8C2A-F9F3-40D0-80F7-6AF8946F90E3}" srcOrd="32" destOrd="0" presId="urn:microsoft.com/office/officeart/2016/7/layout/RoundedRectangleTimeline"/>
    <dgm:cxn modelId="{E01484AD-6E06-438A-863C-B2A69DEF0B25}" type="presParOf" srcId="{EE1C8C2A-F9F3-40D0-80F7-6AF8946F90E3}" destId="{578ED630-5DE3-4C1C-B958-1B7E84A1EA1D}" srcOrd="0" destOrd="0" presId="urn:microsoft.com/office/officeart/2016/7/layout/RoundedRectangleTimeline"/>
    <dgm:cxn modelId="{64555999-B9DD-45DA-AE39-387A1DCEFC4C}" type="presParOf" srcId="{EE1C8C2A-F9F3-40D0-80F7-6AF8946F90E3}" destId="{4E33C79E-4977-4466-94BD-93D73DCAE3B3}" srcOrd="1" destOrd="0" presId="urn:microsoft.com/office/officeart/2016/7/layout/RoundedRectangleTimeline"/>
    <dgm:cxn modelId="{F7BD34C0-E491-418F-96D7-F66E9D3602BD}" type="presParOf" srcId="{EE1C8C2A-F9F3-40D0-80F7-6AF8946F90E3}" destId="{4D59FFC2-EFC1-4672-B57E-75DB5055A8D5}" srcOrd="2" destOrd="0" presId="urn:microsoft.com/office/officeart/2016/7/layout/RoundedRectangleTimeline"/>
    <dgm:cxn modelId="{A9D72AEF-1EFD-4084-A084-FA5E05AFBC40}" type="presParOf" srcId="{EE1C8C2A-F9F3-40D0-80F7-6AF8946F90E3}" destId="{1489DD23-BC92-4602-ADC0-C9D22DC4DC5F}" srcOrd="3" destOrd="0" presId="urn:microsoft.com/office/officeart/2016/7/layout/RoundedRectangleTimeline"/>
    <dgm:cxn modelId="{4D0C6319-FE23-4B03-BCC4-E2189D108767}" type="presParOf" srcId="{EE1C8C2A-F9F3-40D0-80F7-6AF8946F90E3}" destId="{FFE77F04-9CF7-4201-BFEB-837D123112DC}"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F76D1A-328F-4185-9110-77941EAB8908}" type="doc">
      <dgm:prSet loTypeId="urn:microsoft.com/office/officeart/2016/7/layout/RoundedRectangleTimeline" loCatId="timeline" qsTypeId="urn:microsoft.com/office/officeart/2005/8/quickstyle/simple2" qsCatId="simple" csTypeId="urn:microsoft.com/office/officeart/2005/8/colors/colorful5" csCatId="colorful" phldr="1"/>
      <dgm:spPr/>
      <dgm:t>
        <a:bodyPr/>
        <a:lstStyle/>
        <a:p>
          <a:endParaRPr lang="en-US"/>
        </a:p>
      </dgm:t>
    </dgm:pt>
    <dgm:pt modelId="{4A62D629-6D3D-4741-86AF-26EA647159C0}">
      <dgm:prSet phldrT="[Text]" phldr="0"/>
      <dgm:spPr/>
      <dgm:t>
        <a:bodyPr/>
        <a:lstStyle/>
        <a:p>
          <a:r>
            <a:rPr lang="en-US">
              <a:latin typeface="Calibri Light" panose="020F0302020204030204"/>
            </a:rPr>
            <a:t>2005</a:t>
          </a:r>
          <a:endParaRPr lang="en-US"/>
        </a:p>
      </dgm:t>
    </dgm:pt>
    <dgm:pt modelId="{7C8BAC96-F744-4C1B-A872-F3B97F8721E5}" type="parTrans" cxnId="{F0524975-553B-4270-849A-95A6AEC7D06C}">
      <dgm:prSet/>
      <dgm:spPr/>
      <dgm:t>
        <a:bodyPr/>
        <a:lstStyle/>
        <a:p>
          <a:endParaRPr lang="en-US"/>
        </a:p>
      </dgm:t>
    </dgm:pt>
    <dgm:pt modelId="{0B0D9B2F-A874-4BB2-AAFE-F9CE24EE08BA}" type="sibTrans" cxnId="{F0524975-553B-4270-849A-95A6AEC7D06C}">
      <dgm:prSet/>
      <dgm:spPr/>
      <dgm:t>
        <a:bodyPr/>
        <a:lstStyle/>
        <a:p>
          <a:endParaRPr lang="en-US"/>
        </a:p>
      </dgm:t>
    </dgm:pt>
    <dgm:pt modelId="{E83F21AB-5976-416E-91B1-633C661495EA}">
      <dgm:prSet phldrT="[Text]" phldr="0"/>
      <dgm:spPr/>
      <dgm:t>
        <a:bodyPr/>
        <a:lstStyle/>
        <a:p>
          <a:r>
            <a:rPr lang="en-US">
              <a:latin typeface="Calibri Light" panose="020F0302020204030204"/>
            </a:rPr>
            <a:t>2006</a:t>
          </a:r>
          <a:endParaRPr lang="en-US"/>
        </a:p>
      </dgm:t>
    </dgm:pt>
    <dgm:pt modelId="{72CC365E-99AF-4CAB-AF4E-A3C0A2B320F4}" type="parTrans" cxnId="{57FCE3E1-F391-4511-9937-417DD4273B53}">
      <dgm:prSet/>
      <dgm:spPr/>
      <dgm:t>
        <a:bodyPr/>
        <a:lstStyle/>
        <a:p>
          <a:endParaRPr lang="en-US"/>
        </a:p>
      </dgm:t>
    </dgm:pt>
    <dgm:pt modelId="{25BC8CB2-B673-4B85-BC5E-A0A35237D6DB}" type="sibTrans" cxnId="{57FCE3E1-F391-4511-9937-417DD4273B53}">
      <dgm:prSet/>
      <dgm:spPr/>
      <dgm:t>
        <a:bodyPr/>
        <a:lstStyle/>
        <a:p>
          <a:endParaRPr lang="en-US"/>
        </a:p>
      </dgm:t>
    </dgm:pt>
    <dgm:pt modelId="{6A45B1B6-EA08-4154-8036-A77A51F23CB0}">
      <dgm:prSet phldrT="[Text]" phldr="0"/>
      <dgm:spPr/>
      <dgm:t>
        <a:bodyPr/>
        <a:lstStyle/>
        <a:p>
          <a:r>
            <a:rPr lang="en-US">
              <a:latin typeface="Calibri Light" panose="020F0302020204030204"/>
            </a:rPr>
            <a:t>2007</a:t>
          </a:r>
          <a:endParaRPr lang="en-US"/>
        </a:p>
      </dgm:t>
    </dgm:pt>
    <dgm:pt modelId="{9DD3CCCA-9361-41F2-9E39-BC53AF54156F}" type="parTrans" cxnId="{6C35BF26-EFEB-4008-9C3F-5A8CA87B6003}">
      <dgm:prSet/>
      <dgm:spPr/>
      <dgm:t>
        <a:bodyPr/>
        <a:lstStyle/>
        <a:p>
          <a:endParaRPr lang="en-US"/>
        </a:p>
      </dgm:t>
    </dgm:pt>
    <dgm:pt modelId="{9597634C-0BB2-4557-8AE1-B841A532AA7B}" type="sibTrans" cxnId="{6C35BF26-EFEB-4008-9C3F-5A8CA87B6003}">
      <dgm:prSet/>
      <dgm:spPr/>
      <dgm:t>
        <a:bodyPr/>
        <a:lstStyle/>
        <a:p>
          <a:endParaRPr lang="en-US"/>
        </a:p>
      </dgm:t>
    </dgm:pt>
    <dgm:pt modelId="{144B1FA9-6225-479D-8D4A-F98C5176582B}">
      <dgm:prSet phldrT="[Text]" phldr="0"/>
      <dgm:spPr/>
      <dgm:t>
        <a:bodyPr/>
        <a:lstStyle/>
        <a:p>
          <a:r>
            <a:rPr lang="en-US">
              <a:latin typeface="Calibri Light" panose="020F0302020204030204"/>
            </a:rPr>
            <a:t>2008</a:t>
          </a:r>
          <a:endParaRPr lang="en-US"/>
        </a:p>
      </dgm:t>
    </dgm:pt>
    <dgm:pt modelId="{EB2A676A-B723-4873-A852-014F3BAFFB21}" type="parTrans" cxnId="{0AF89891-B31D-4629-AAC4-C5B559200B97}">
      <dgm:prSet/>
      <dgm:spPr/>
      <dgm:t>
        <a:bodyPr/>
        <a:lstStyle/>
        <a:p>
          <a:endParaRPr lang="en-US"/>
        </a:p>
      </dgm:t>
    </dgm:pt>
    <dgm:pt modelId="{E859388B-0C05-47C1-BD3B-F5CD9F73BDBF}" type="sibTrans" cxnId="{0AF89891-B31D-4629-AAC4-C5B559200B97}">
      <dgm:prSet/>
      <dgm:spPr/>
      <dgm:t>
        <a:bodyPr/>
        <a:lstStyle/>
        <a:p>
          <a:endParaRPr lang="en-US"/>
        </a:p>
      </dgm:t>
    </dgm:pt>
    <dgm:pt modelId="{EFBB9C69-B2BF-4293-AD06-A6C00EA81E1E}">
      <dgm:prSet phldrT="[Text]" phldr="0"/>
      <dgm:spPr/>
      <dgm:t>
        <a:bodyPr/>
        <a:lstStyle/>
        <a:p>
          <a:r>
            <a:rPr lang="en-US">
              <a:latin typeface="Calibri Light" panose="020F0302020204030204"/>
            </a:rPr>
            <a:t>2009</a:t>
          </a:r>
          <a:endParaRPr lang="en-US"/>
        </a:p>
      </dgm:t>
    </dgm:pt>
    <dgm:pt modelId="{2186B146-C731-4341-8C37-1A6320971F6D}" type="parTrans" cxnId="{C7849209-234D-42B2-A340-FE29670ACE84}">
      <dgm:prSet/>
      <dgm:spPr/>
      <dgm:t>
        <a:bodyPr/>
        <a:lstStyle/>
        <a:p>
          <a:endParaRPr lang="en-US"/>
        </a:p>
      </dgm:t>
    </dgm:pt>
    <dgm:pt modelId="{DDDC55A3-34EB-41B8-85A5-F32D745FAD35}" type="sibTrans" cxnId="{C7849209-234D-42B2-A340-FE29670ACE84}">
      <dgm:prSet/>
      <dgm:spPr/>
      <dgm:t>
        <a:bodyPr/>
        <a:lstStyle/>
        <a:p>
          <a:endParaRPr lang="en-US"/>
        </a:p>
      </dgm:t>
    </dgm:pt>
    <dgm:pt modelId="{60367B63-6EC9-458A-B222-0EA4794A8A5A}">
      <dgm:prSet phldrT="[Text]" phldr="0"/>
      <dgm:spPr/>
      <dgm:t>
        <a:bodyPr/>
        <a:lstStyle/>
        <a:p>
          <a:r>
            <a:rPr lang="en-US">
              <a:latin typeface="Calibri Light" panose="020F0302020204030204"/>
            </a:rPr>
            <a:t>2010</a:t>
          </a:r>
          <a:endParaRPr lang="en-US"/>
        </a:p>
      </dgm:t>
    </dgm:pt>
    <dgm:pt modelId="{C3E70843-224D-4E39-8FE9-E0A2DF8839C8}" type="parTrans" cxnId="{742E6A38-06E8-4AF5-9471-2542BAE77662}">
      <dgm:prSet/>
      <dgm:spPr/>
      <dgm:t>
        <a:bodyPr/>
        <a:lstStyle/>
        <a:p>
          <a:endParaRPr lang="en-US"/>
        </a:p>
      </dgm:t>
    </dgm:pt>
    <dgm:pt modelId="{BC0B6988-69E3-4263-BF38-671BB7B003D4}" type="sibTrans" cxnId="{742E6A38-06E8-4AF5-9471-2542BAE77662}">
      <dgm:prSet/>
      <dgm:spPr/>
      <dgm:t>
        <a:bodyPr/>
        <a:lstStyle/>
        <a:p>
          <a:endParaRPr lang="en-US"/>
        </a:p>
      </dgm:t>
    </dgm:pt>
    <dgm:pt modelId="{EE5A5A05-BF73-4FA5-BEDC-C7C2DE97C41F}">
      <dgm:prSet phldr="0"/>
      <dgm:spPr/>
      <dgm:t>
        <a:bodyPr/>
        <a:lstStyle/>
        <a:p>
          <a:r>
            <a:rPr lang="en-US">
              <a:latin typeface="Calibri Light" panose="020F0302020204030204"/>
            </a:rPr>
            <a:t>2011</a:t>
          </a:r>
        </a:p>
      </dgm:t>
    </dgm:pt>
    <dgm:pt modelId="{FB0C50F8-55F5-4AB1-B5B3-FDB44F921CDC}" type="parTrans" cxnId="{D24FA1D8-8743-45B5-AFEF-088AB4188BC5}">
      <dgm:prSet/>
      <dgm:spPr/>
    </dgm:pt>
    <dgm:pt modelId="{D8558C4F-C93A-4214-9D1E-02BA5C1A2EAB}" type="sibTrans" cxnId="{D24FA1D8-8743-45B5-AFEF-088AB4188BC5}">
      <dgm:prSet/>
      <dgm:spPr/>
    </dgm:pt>
    <dgm:pt modelId="{8DF759A9-99EF-4B2D-9BF8-6199257FFE83}">
      <dgm:prSet phldr="0"/>
      <dgm:spPr/>
      <dgm:t>
        <a:bodyPr/>
        <a:lstStyle/>
        <a:p>
          <a:r>
            <a:rPr lang="en-US">
              <a:latin typeface="Calibri Light" panose="020F0302020204030204"/>
            </a:rPr>
            <a:t>2012</a:t>
          </a:r>
        </a:p>
      </dgm:t>
    </dgm:pt>
    <dgm:pt modelId="{A85541DD-ECF1-4D4A-8F88-8D974D26058B}" type="parTrans" cxnId="{B1829601-3A5D-4B5F-82EC-BBBE83AE5CD4}">
      <dgm:prSet/>
      <dgm:spPr/>
    </dgm:pt>
    <dgm:pt modelId="{F40F64C5-547E-4164-A953-0F82EC95B0C0}" type="sibTrans" cxnId="{B1829601-3A5D-4B5F-82EC-BBBE83AE5CD4}">
      <dgm:prSet/>
      <dgm:spPr/>
    </dgm:pt>
    <dgm:pt modelId="{C453B13F-26DC-47B1-8F0E-C0F630FFC9D9}">
      <dgm:prSet phldr="0"/>
      <dgm:spPr/>
      <dgm:t>
        <a:bodyPr/>
        <a:lstStyle/>
        <a:p>
          <a:r>
            <a:rPr lang="en-US">
              <a:latin typeface="Calibri Light" panose="020F0302020204030204"/>
            </a:rPr>
            <a:t>2013</a:t>
          </a:r>
        </a:p>
      </dgm:t>
    </dgm:pt>
    <dgm:pt modelId="{0D6F01DF-5148-4F6C-8304-89E4C416E25D}" type="parTrans" cxnId="{2FC56B73-5990-41A7-980D-AD4637D1590D}">
      <dgm:prSet/>
      <dgm:spPr/>
    </dgm:pt>
    <dgm:pt modelId="{7A6463A3-376E-434F-961B-023A662F69E2}" type="sibTrans" cxnId="{2FC56B73-5990-41A7-980D-AD4637D1590D}">
      <dgm:prSet/>
      <dgm:spPr/>
    </dgm:pt>
    <dgm:pt modelId="{A0B92DD2-6298-451B-B1D4-6504CC4FD1E2}">
      <dgm:prSet phldr="0"/>
      <dgm:spPr/>
      <dgm:t>
        <a:bodyPr/>
        <a:lstStyle/>
        <a:p>
          <a:r>
            <a:rPr lang="en-US">
              <a:latin typeface="Calibri Light" panose="020F0302020204030204"/>
            </a:rPr>
            <a:t>2014</a:t>
          </a:r>
        </a:p>
      </dgm:t>
    </dgm:pt>
    <dgm:pt modelId="{9461AF6F-CB2E-4E3E-81DE-23BE4902CD1F}" type="parTrans" cxnId="{093FC9A4-91ED-432F-9D0A-31867A99D2C2}">
      <dgm:prSet/>
      <dgm:spPr/>
    </dgm:pt>
    <dgm:pt modelId="{328C7AE4-60C1-4851-887C-F3A931FD5CA2}" type="sibTrans" cxnId="{093FC9A4-91ED-432F-9D0A-31867A99D2C2}">
      <dgm:prSet/>
      <dgm:spPr/>
    </dgm:pt>
    <dgm:pt modelId="{C6D980D7-7FE0-4AEB-B676-42823C8D0D0D}">
      <dgm:prSet phldr="0"/>
      <dgm:spPr/>
      <dgm:t>
        <a:bodyPr/>
        <a:lstStyle/>
        <a:p>
          <a:r>
            <a:rPr lang="en-US">
              <a:latin typeface="Calibri Light" panose="020F0302020204030204"/>
            </a:rPr>
            <a:t>2015</a:t>
          </a:r>
        </a:p>
      </dgm:t>
    </dgm:pt>
    <dgm:pt modelId="{09DA3A3D-D4E1-4BC4-907B-CA62EA86FFD3}" type="parTrans" cxnId="{84CD17CD-74F9-4DB6-BEB0-EF9BE66797CF}">
      <dgm:prSet/>
      <dgm:spPr/>
    </dgm:pt>
    <dgm:pt modelId="{2AA87453-59D3-42F8-825C-F9B84382F95D}" type="sibTrans" cxnId="{84CD17CD-74F9-4DB6-BEB0-EF9BE66797CF}">
      <dgm:prSet/>
      <dgm:spPr/>
    </dgm:pt>
    <dgm:pt modelId="{4BBB8C4E-0068-4C3A-917C-7835ADC2B428}">
      <dgm:prSet phldr="0"/>
      <dgm:spPr/>
      <dgm:t>
        <a:bodyPr/>
        <a:lstStyle/>
        <a:p>
          <a:r>
            <a:rPr lang="en-US">
              <a:latin typeface="Calibri Light" panose="020F0302020204030204"/>
            </a:rPr>
            <a:t>2016</a:t>
          </a:r>
        </a:p>
      </dgm:t>
    </dgm:pt>
    <dgm:pt modelId="{F7D0DBDD-3EA5-41A6-A21B-5C5547560A8E}" type="parTrans" cxnId="{E863D61C-C807-445B-AD56-EC0E8F1F3BB1}">
      <dgm:prSet/>
      <dgm:spPr/>
    </dgm:pt>
    <dgm:pt modelId="{BF6110A4-8B10-489F-BBF5-8DAE186DD678}" type="sibTrans" cxnId="{E863D61C-C807-445B-AD56-EC0E8F1F3BB1}">
      <dgm:prSet/>
      <dgm:spPr/>
    </dgm:pt>
    <dgm:pt modelId="{4E674BE9-D171-47B4-8779-66763C1AD323}">
      <dgm:prSet phldr="0"/>
      <dgm:spPr/>
      <dgm:t>
        <a:bodyPr/>
        <a:lstStyle/>
        <a:p>
          <a:r>
            <a:rPr lang="en-US">
              <a:latin typeface="Calibri Light" panose="020F0302020204030204"/>
            </a:rPr>
            <a:t>2017</a:t>
          </a:r>
        </a:p>
      </dgm:t>
    </dgm:pt>
    <dgm:pt modelId="{E6DDA08E-3B67-40EF-86D3-C11E16FAD5A5}" type="parTrans" cxnId="{550912F7-0B97-410C-A837-2BED6CC8DE4C}">
      <dgm:prSet/>
      <dgm:spPr/>
    </dgm:pt>
    <dgm:pt modelId="{B69AFAF9-9CC5-4571-B943-7BE3F1564BDB}" type="sibTrans" cxnId="{550912F7-0B97-410C-A837-2BED6CC8DE4C}">
      <dgm:prSet/>
      <dgm:spPr/>
    </dgm:pt>
    <dgm:pt modelId="{B9885468-AC7C-46A5-B307-41707958C2EC}">
      <dgm:prSet phldr="0"/>
      <dgm:spPr/>
      <dgm:t>
        <a:bodyPr/>
        <a:lstStyle/>
        <a:p>
          <a:r>
            <a:rPr lang="en-US">
              <a:latin typeface="Calibri Light" panose="020F0302020204030204"/>
            </a:rPr>
            <a:t>2018</a:t>
          </a:r>
        </a:p>
      </dgm:t>
    </dgm:pt>
    <dgm:pt modelId="{5D145DBF-7F3F-4623-9461-50C42F551872}" type="parTrans" cxnId="{65B12A9E-18AF-448C-9A51-4268A202216D}">
      <dgm:prSet/>
      <dgm:spPr/>
    </dgm:pt>
    <dgm:pt modelId="{E54323A3-2941-4CFF-9C27-B7424412344F}" type="sibTrans" cxnId="{65B12A9E-18AF-448C-9A51-4268A202216D}">
      <dgm:prSet/>
      <dgm:spPr/>
    </dgm:pt>
    <dgm:pt modelId="{65D1BB16-3591-4174-95A4-748726D6BC68}">
      <dgm:prSet phldr="0"/>
      <dgm:spPr/>
      <dgm:t>
        <a:bodyPr/>
        <a:lstStyle/>
        <a:p>
          <a:r>
            <a:rPr lang="en-US">
              <a:latin typeface="Calibri Light" panose="020F0302020204030204"/>
            </a:rPr>
            <a:t>2019</a:t>
          </a:r>
        </a:p>
      </dgm:t>
    </dgm:pt>
    <dgm:pt modelId="{3DABA536-43D8-42DE-83CF-25F7944BC2BD}" type="parTrans" cxnId="{ABF3EAFF-CB43-4885-BB88-22DB038B25E9}">
      <dgm:prSet/>
      <dgm:spPr/>
    </dgm:pt>
    <dgm:pt modelId="{3D35E8E3-BFA0-4697-87E6-FB39190083D7}" type="sibTrans" cxnId="{ABF3EAFF-CB43-4885-BB88-22DB038B25E9}">
      <dgm:prSet/>
      <dgm:spPr/>
    </dgm:pt>
    <dgm:pt modelId="{C507364E-D612-41DD-A586-0B8AE29BF9BB}">
      <dgm:prSet phldr="0"/>
      <dgm:spPr/>
      <dgm:t>
        <a:bodyPr/>
        <a:lstStyle/>
        <a:p>
          <a:r>
            <a:rPr lang="en-US">
              <a:latin typeface="Calibri Light" panose="020F0302020204030204"/>
            </a:rPr>
            <a:t>2020</a:t>
          </a:r>
        </a:p>
      </dgm:t>
    </dgm:pt>
    <dgm:pt modelId="{AEDB4BE7-55AB-4A6F-9B16-7E3E99EC7CE7}" type="parTrans" cxnId="{1B2B51C8-51D4-4178-9C94-03141E4D5E34}">
      <dgm:prSet/>
      <dgm:spPr/>
    </dgm:pt>
    <dgm:pt modelId="{23130D9D-7233-4BF9-9217-FFAB7872F5BF}" type="sibTrans" cxnId="{1B2B51C8-51D4-4178-9C94-03141E4D5E34}">
      <dgm:prSet/>
      <dgm:spPr/>
    </dgm:pt>
    <dgm:pt modelId="{C8F1CB39-32E2-4ECE-8D88-7D2B14DD1B87}">
      <dgm:prSet phldr="0"/>
      <dgm:spPr/>
      <dgm:t>
        <a:bodyPr/>
        <a:lstStyle/>
        <a:p>
          <a:r>
            <a:rPr lang="en-US">
              <a:latin typeface="Calibri Light" panose="020F0302020204030204"/>
            </a:rPr>
            <a:t>2021</a:t>
          </a:r>
        </a:p>
      </dgm:t>
    </dgm:pt>
    <dgm:pt modelId="{57D71BCD-BEFF-4ED6-BBDD-0CCD828E9235}" type="parTrans" cxnId="{05248097-6ACE-4EA0-803C-4CD237349FED}">
      <dgm:prSet/>
      <dgm:spPr/>
    </dgm:pt>
    <dgm:pt modelId="{0C515308-7B99-44B2-831D-A4852D5E0AD0}" type="sibTrans" cxnId="{05248097-6ACE-4EA0-803C-4CD237349FED}">
      <dgm:prSet/>
      <dgm:spPr/>
    </dgm:pt>
    <dgm:pt modelId="{C6B4E67C-273A-4C56-BEAE-491B53069BB9}" type="pres">
      <dgm:prSet presAssocID="{27F76D1A-328F-4185-9110-77941EAB8908}" presName="Name0" presStyleCnt="0">
        <dgm:presLayoutVars>
          <dgm:chMax/>
          <dgm:chPref/>
          <dgm:animLvl val="lvl"/>
        </dgm:presLayoutVars>
      </dgm:prSet>
      <dgm:spPr/>
    </dgm:pt>
    <dgm:pt modelId="{5F8C3E30-B506-4BA1-82DC-9B24860B7928}" type="pres">
      <dgm:prSet presAssocID="{4A62D629-6D3D-4741-86AF-26EA647159C0}" presName="composite1" presStyleCnt="0"/>
      <dgm:spPr/>
    </dgm:pt>
    <dgm:pt modelId="{3F05EDC9-78FD-41C2-8F07-41E7722B0FDE}" type="pres">
      <dgm:prSet presAssocID="{4A62D629-6D3D-4741-86AF-26EA647159C0}" presName="parent1" presStyleLbl="alignNode1" presStyleIdx="0" presStyleCnt="17">
        <dgm:presLayoutVars>
          <dgm:chMax val="1"/>
          <dgm:chPref val="1"/>
          <dgm:bulletEnabled val="1"/>
        </dgm:presLayoutVars>
      </dgm:prSet>
      <dgm:spPr/>
    </dgm:pt>
    <dgm:pt modelId="{718D8156-310F-46AD-8637-2F9D68FFE489}" type="pres">
      <dgm:prSet presAssocID="{4A62D629-6D3D-4741-86AF-26EA647159C0}" presName="Childtext1" presStyleLbl="revTx" presStyleIdx="0" presStyleCnt="17">
        <dgm:presLayoutVars>
          <dgm:bulletEnabled val="1"/>
        </dgm:presLayoutVars>
      </dgm:prSet>
      <dgm:spPr/>
    </dgm:pt>
    <dgm:pt modelId="{6AFBF545-F4C3-42CC-8326-CE8E273A8C80}" type="pres">
      <dgm:prSet presAssocID="{4A62D629-6D3D-4741-86AF-26EA647159C0}" presName="ConnectLine1" presStyleLbl="sibTrans1D1" presStyleIdx="0" presStyleCnt="17"/>
      <dgm:spPr>
        <a:noFill/>
        <a:ln w="6350" cap="flat" cmpd="sng" algn="ctr">
          <a:solidFill>
            <a:schemeClr val="accent5">
              <a:hueOff val="0"/>
              <a:satOff val="0"/>
              <a:lumOff val="0"/>
              <a:alphaOff val="0"/>
            </a:schemeClr>
          </a:solidFill>
          <a:prstDash val="dash"/>
          <a:miter lim="800000"/>
        </a:ln>
        <a:effectLst/>
      </dgm:spPr>
    </dgm:pt>
    <dgm:pt modelId="{DA7C53EF-6148-4585-B0B6-DE262CF2D990}" type="pres">
      <dgm:prSet presAssocID="{4A62D629-6D3D-4741-86AF-26EA647159C0}" presName="ConnectLineEnd1" presStyleLbl="lnNode1" presStyleIdx="0" presStyleCnt="17"/>
      <dgm:spPr/>
    </dgm:pt>
    <dgm:pt modelId="{7130FD4C-8D48-4676-B84A-1C003E30222E}" type="pres">
      <dgm:prSet presAssocID="{4A62D629-6D3D-4741-86AF-26EA647159C0}" presName="EmptyPane1" presStyleCnt="0"/>
      <dgm:spPr/>
    </dgm:pt>
    <dgm:pt modelId="{DB502D0F-0CE3-43DC-82E8-A6BD27B66E62}" type="pres">
      <dgm:prSet presAssocID="{0B0D9B2F-A874-4BB2-AAFE-F9CE24EE08BA}" presName="spaceBetweenRectangles1" presStyleCnt="0"/>
      <dgm:spPr/>
    </dgm:pt>
    <dgm:pt modelId="{663A2034-AB36-4D1C-A01C-5C480769BE89}" type="pres">
      <dgm:prSet presAssocID="{E83F21AB-5976-416E-91B1-633C661495EA}" presName="composite1" presStyleCnt="0"/>
      <dgm:spPr/>
    </dgm:pt>
    <dgm:pt modelId="{0CD7DCA7-516D-4A0D-A1F5-49A7290B02FB}" type="pres">
      <dgm:prSet presAssocID="{E83F21AB-5976-416E-91B1-633C661495EA}" presName="parent1" presStyleLbl="alignNode1" presStyleIdx="1" presStyleCnt="17">
        <dgm:presLayoutVars>
          <dgm:chMax val="1"/>
          <dgm:chPref val="1"/>
          <dgm:bulletEnabled val="1"/>
        </dgm:presLayoutVars>
      </dgm:prSet>
      <dgm:spPr/>
    </dgm:pt>
    <dgm:pt modelId="{C38F00F3-DC20-4F2B-99C5-D40AA313E516}" type="pres">
      <dgm:prSet presAssocID="{E83F21AB-5976-416E-91B1-633C661495EA}" presName="Childtext1" presStyleLbl="revTx" presStyleIdx="1" presStyleCnt="17">
        <dgm:presLayoutVars>
          <dgm:bulletEnabled val="1"/>
        </dgm:presLayoutVars>
      </dgm:prSet>
      <dgm:spPr/>
    </dgm:pt>
    <dgm:pt modelId="{C3579F77-6E37-4149-AE42-EAB20F4FDFEE}" type="pres">
      <dgm:prSet presAssocID="{E83F21AB-5976-416E-91B1-633C661495EA}" presName="ConnectLine1" presStyleLbl="sibTrans1D1" presStyleIdx="1" presStyleCnt="17"/>
      <dgm:spPr>
        <a:noFill/>
        <a:ln w="6350" cap="flat" cmpd="sng" algn="ctr">
          <a:solidFill>
            <a:schemeClr val="accent5">
              <a:hueOff val="-422409"/>
              <a:satOff val="-1089"/>
              <a:lumOff val="-735"/>
              <a:alphaOff val="0"/>
            </a:schemeClr>
          </a:solidFill>
          <a:prstDash val="dash"/>
          <a:miter lim="800000"/>
        </a:ln>
        <a:effectLst/>
      </dgm:spPr>
    </dgm:pt>
    <dgm:pt modelId="{01CF4E6A-9DA9-4573-BDB5-49E227427060}" type="pres">
      <dgm:prSet presAssocID="{E83F21AB-5976-416E-91B1-633C661495EA}" presName="ConnectLineEnd1" presStyleLbl="lnNode1" presStyleIdx="1" presStyleCnt="17"/>
      <dgm:spPr/>
    </dgm:pt>
    <dgm:pt modelId="{9C0C28F2-B107-4E87-8240-C9BBE5AAD341}" type="pres">
      <dgm:prSet presAssocID="{E83F21AB-5976-416E-91B1-633C661495EA}" presName="EmptyPane1" presStyleCnt="0"/>
      <dgm:spPr/>
    </dgm:pt>
    <dgm:pt modelId="{E04EE8A1-4333-4DDD-88DA-36F86B702500}" type="pres">
      <dgm:prSet presAssocID="{25BC8CB2-B673-4B85-BC5E-A0A35237D6DB}" presName="spaceBetweenRectangles1" presStyleCnt="0"/>
      <dgm:spPr/>
    </dgm:pt>
    <dgm:pt modelId="{2AEBAFE6-F62F-404C-8DA4-809E56BACB67}" type="pres">
      <dgm:prSet presAssocID="{6A45B1B6-EA08-4154-8036-A77A51F23CB0}" presName="composite1" presStyleCnt="0"/>
      <dgm:spPr/>
    </dgm:pt>
    <dgm:pt modelId="{265D2D7E-4CB0-4F73-80BF-61EA81FAE178}" type="pres">
      <dgm:prSet presAssocID="{6A45B1B6-EA08-4154-8036-A77A51F23CB0}" presName="parent1" presStyleLbl="alignNode1" presStyleIdx="2" presStyleCnt="17">
        <dgm:presLayoutVars>
          <dgm:chMax val="1"/>
          <dgm:chPref val="1"/>
          <dgm:bulletEnabled val="1"/>
        </dgm:presLayoutVars>
      </dgm:prSet>
      <dgm:spPr/>
    </dgm:pt>
    <dgm:pt modelId="{FAAD1894-68C9-48CA-B35D-9DF4D9F0191C}" type="pres">
      <dgm:prSet presAssocID="{6A45B1B6-EA08-4154-8036-A77A51F23CB0}" presName="Childtext1" presStyleLbl="revTx" presStyleIdx="2" presStyleCnt="17">
        <dgm:presLayoutVars>
          <dgm:bulletEnabled val="1"/>
        </dgm:presLayoutVars>
      </dgm:prSet>
      <dgm:spPr/>
    </dgm:pt>
    <dgm:pt modelId="{62E214B2-BFD1-403A-9FCB-362EEAA18C7C}" type="pres">
      <dgm:prSet presAssocID="{6A45B1B6-EA08-4154-8036-A77A51F23CB0}" presName="ConnectLine1" presStyleLbl="sibTrans1D1" presStyleIdx="2" presStyleCnt="17"/>
      <dgm:spPr>
        <a:noFill/>
        <a:ln w="6350" cap="flat" cmpd="sng" algn="ctr">
          <a:solidFill>
            <a:schemeClr val="accent5">
              <a:hueOff val="-844818"/>
              <a:satOff val="-2177"/>
              <a:lumOff val="-1471"/>
              <a:alphaOff val="0"/>
            </a:schemeClr>
          </a:solidFill>
          <a:prstDash val="dash"/>
          <a:miter lim="800000"/>
        </a:ln>
        <a:effectLst/>
      </dgm:spPr>
    </dgm:pt>
    <dgm:pt modelId="{D01B4B6A-F3F9-488E-9BC5-9C543E838434}" type="pres">
      <dgm:prSet presAssocID="{6A45B1B6-EA08-4154-8036-A77A51F23CB0}" presName="ConnectLineEnd1" presStyleLbl="lnNode1" presStyleIdx="2" presStyleCnt="17"/>
      <dgm:spPr/>
    </dgm:pt>
    <dgm:pt modelId="{84E583C0-1BCF-4771-837E-26879382700B}" type="pres">
      <dgm:prSet presAssocID="{6A45B1B6-EA08-4154-8036-A77A51F23CB0}" presName="EmptyPane1" presStyleCnt="0"/>
      <dgm:spPr/>
    </dgm:pt>
    <dgm:pt modelId="{1DFB5C95-968F-4BC6-AF4F-E638702C6A63}" type="pres">
      <dgm:prSet presAssocID="{9597634C-0BB2-4557-8AE1-B841A532AA7B}" presName="spaceBetweenRectangles1" presStyleCnt="0"/>
      <dgm:spPr/>
    </dgm:pt>
    <dgm:pt modelId="{7122BF48-1696-4523-BE12-9EA95AFE664F}" type="pres">
      <dgm:prSet presAssocID="{144B1FA9-6225-479D-8D4A-F98C5176582B}" presName="composite1" presStyleCnt="0"/>
      <dgm:spPr/>
    </dgm:pt>
    <dgm:pt modelId="{8C8BD4C0-2E1F-4C26-8E04-171D805B5E10}" type="pres">
      <dgm:prSet presAssocID="{144B1FA9-6225-479D-8D4A-F98C5176582B}" presName="parent1" presStyleLbl="alignNode1" presStyleIdx="3" presStyleCnt="17">
        <dgm:presLayoutVars>
          <dgm:chMax val="1"/>
          <dgm:chPref val="1"/>
          <dgm:bulletEnabled val="1"/>
        </dgm:presLayoutVars>
      </dgm:prSet>
      <dgm:spPr/>
    </dgm:pt>
    <dgm:pt modelId="{B21BD6D9-3D82-4977-AB71-31DE48F0B267}" type="pres">
      <dgm:prSet presAssocID="{144B1FA9-6225-479D-8D4A-F98C5176582B}" presName="Childtext1" presStyleLbl="revTx" presStyleIdx="3" presStyleCnt="17">
        <dgm:presLayoutVars>
          <dgm:bulletEnabled val="1"/>
        </dgm:presLayoutVars>
      </dgm:prSet>
      <dgm:spPr/>
    </dgm:pt>
    <dgm:pt modelId="{1BB6D274-A9AF-4DFD-8A14-BEAB10E549B9}" type="pres">
      <dgm:prSet presAssocID="{144B1FA9-6225-479D-8D4A-F98C5176582B}" presName="ConnectLine1" presStyleLbl="sibTrans1D1" presStyleIdx="3" presStyleCnt="17"/>
      <dgm:spPr>
        <a:noFill/>
        <a:ln w="6350" cap="flat" cmpd="sng" algn="ctr">
          <a:solidFill>
            <a:schemeClr val="accent5">
              <a:hueOff val="-1267227"/>
              <a:satOff val="-3266"/>
              <a:lumOff val="-2206"/>
              <a:alphaOff val="0"/>
            </a:schemeClr>
          </a:solidFill>
          <a:prstDash val="dash"/>
          <a:miter lim="800000"/>
        </a:ln>
        <a:effectLst/>
      </dgm:spPr>
    </dgm:pt>
    <dgm:pt modelId="{7FAD1724-E272-4437-BB15-8587D745F2C1}" type="pres">
      <dgm:prSet presAssocID="{144B1FA9-6225-479D-8D4A-F98C5176582B}" presName="ConnectLineEnd1" presStyleLbl="lnNode1" presStyleIdx="3" presStyleCnt="17"/>
      <dgm:spPr/>
    </dgm:pt>
    <dgm:pt modelId="{F43ACA71-29C2-46FC-911A-6D722527855B}" type="pres">
      <dgm:prSet presAssocID="{144B1FA9-6225-479D-8D4A-F98C5176582B}" presName="EmptyPane1" presStyleCnt="0"/>
      <dgm:spPr/>
    </dgm:pt>
    <dgm:pt modelId="{AA4F95BC-6D17-464D-855E-89D96BF891A5}" type="pres">
      <dgm:prSet presAssocID="{E859388B-0C05-47C1-BD3B-F5CD9F73BDBF}" presName="spaceBetweenRectangles1" presStyleCnt="0"/>
      <dgm:spPr/>
    </dgm:pt>
    <dgm:pt modelId="{0A669513-9164-4901-81C3-BE23A2EB185A}" type="pres">
      <dgm:prSet presAssocID="{EFBB9C69-B2BF-4293-AD06-A6C00EA81E1E}" presName="composite1" presStyleCnt="0"/>
      <dgm:spPr/>
    </dgm:pt>
    <dgm:pt modelId="{0818AF27-1431-4245-B724-C384038C686F}" type="pres">
      <dgm:prSet presAssocID="{EFBB9C69-B2BF-4293-AD06-A6C00EA81E1E}" presName="parent1" presStyleLbl="alignNode1" presStyleIdx="4" presStyleCnt="17">
        <dgm:presLayoutVars>
          <dgm:chMax val="1"/>
          <dgm:chPref val="1"/>
          <dgm:bulletEnabled val="1"/>
        </dgm:presLayoutVars>
      </dgm:prSet>
      <dgm:spPr/>
    </dgm:pt>
    <dgm:pt modelId="{7FD9717F-C995-432F-B015-B052D55E6DEC}" type="pres">
      <dgm:prSet presAssocID="{EFBB9C69-B2BF-4293-AD06-A6C00EA81E1E}" presName="Childtext1" presStyleLbl="revTx" presStyleIdx="4" presStyleCnt="17">
        <dgm:presLayoutVars>
          <dgm:bulletEnabled val="1"/>
        </dgm:presLayoutVars>
      </dgm:prSet>
      <dgm:spPr/>
    </dgm:pt>
    <dgm:pt modelId="{93568A69-C92B-443A-8AEE-6A39D57C6065}" type="pres">
      <dgm:prSet presAssocID="{EFBB9C69-B2BF-4293-AD06-A6C00EA81E1E}" presName="ConnectLine1" presStyleLbl="sibTrans1D1" presStyleIdx="4" presStyleCnt="17"/>
      <dgm:spPr>
        <a:noFill/>
        <a:ln w="6350" cap="flat" cmpd="sng" algn="ctr">
          <a:solidFill>
            <a:schemeClr val="accent5">
              <a:hueOff val="-1689636"/>
              <a:satOff val="-4355"/>
              <a:lumOff val="-2941"/>
              <a:alphaOff val="0"/>
            </a:schemeClr>
          </a:solidFill>
          <a:prstDash val="dash"/>
          <a:miter lim="800000"/>
        </a:ln>
        <a:effectLst/>
      </dgm:spPr>
    </dgm:pt>
    <dgm:pt modelId="{E2E58193-0C71-4B63-9B00-3A1C2E04199B}" type="pres">
      <dgm:prSet presAssocID="{EFBB9C69-B2BF-4293-AD06-A6C00EA81E1E}" presName="ConnectLineEnd1" presStyleLbl="lnNode1" presStyleIdx="4" presStyleCnt="17"/>
      <dgm:spPr/>
    </dgm:pt>
    <dgm:pt modelId="{9BE6C1E0-85B8-4D4B-8A1E-60604DE30CDC}" type="pres">
      <dgm:prSet presAssocID="{EFBB9C69-B2BF-4293-AD06-A6C00EA81E1E}" presName="EmptyPane1" presStyleCnt="0"/>
      <dgm:spPr/>
    </dgm:pt>
    <dgm:pt modelId="{5B8E57B4-3E12-4821-884E-E08DC30446E0}" type="pres">
      <dgm:prSet presAssocID="{DDDC55A3-34EB-41B8-85A5-F32D745FAD35}" presName="spaceBetweenRectangles1" presStyleCnt="0"/>
      <dgm:spPr/>
    </dgm:pt>
    <dgm:pt modelId="{405BC02D-2773-464B-B6FB-690E8D5AB4AE}" type="pres">
      <dgm:prSet presAssocID="{60367B63-6EC9-458A-B222-0EA4794A8A5A}" presName="composite1" presStyleCnt="0"/>
      <dgm:spPr/>
    </dgm:pt>
    <dgm:pt modelId="{514DCAC5-1DE5-453E-8265-A27B1643DBC0}" type="pres">
      <dgm:prSet presAssocID="{60367B63-6EC9-458A-B222-0EA4794A8A5A}" presName="parent1" presStyleLbl="alignNode1" presStyleIdx="5" presStyleCnt="17">
        <dgm:presLayoutVars>
          <dgm:chMax val="1"/>
          <dgm:chPref val="1"/>
          <dgm:bulletEnabled val="1"/>
        </dgm:presLayoutVars>
      </dgm:prSet>
      <dgm:spPr/>
    </dgm:pt>
    <dgm:pt modelId="{E902EDAE-DFA8-44BD-8072-54B5A6C3343E}" type="pres">
      <dgm:prSet presAssocID="{60367B63-6EC9-458A-B222-0EA4794A8A5A}" presName="Childtext1" presStyleLbl="revTx" presStyleIdx="5" presStyleCnt="17">
        <dgm:presLayoutVars>
          <dgm:bulletEnabled val="1"/>
        </dgm:presLayoutVars>
      </dgm:prSet>
      <dgm:spPr/>
    </dgm:pt>
    <dgm:pt modelId="{2820E30D-8977-40E2-9AA1-B495FF5C2D4E}" type="pres">
      <dgm:prSet presAssocID="{60367B63-6EC9-458A-B222-0EA4794A8A5A}" presName="ConnectLine1" presStyleLbl="sibTrans1D1" presStyleIdx="5" presStyleCnt="17"/>
      <dgm:spPr>
        <a:noFill/>
        <a:ln w="6350" cap="flat" cmpd="sng" algn="ctr">
          <a:solidFill>
            <a:schemeClr val="accent5">
              <a:hueOff val="-2112045"/>
              <a:satOff val="-5443"/>
              <a:lumOff val="-3677"/>
              <a:alphaOff val="0"/>
            </a:schemeClr>
          </a:solidFill>
          <a:prstDash val="dash"/>
          <a:miter lim="800000"/>
        </a:ln>
        <a:effectLst/>
      </dgm:spPr>
    </dgm:pt>
    <dgm:pt modelId="{E051D4A5-C589-487E-BD3D-B279B177F233}" type="pres">
      <dgm:prSet presAssocID="{60367B63-6EC9-458A-B222-0EA4794A8A5A}" presName="ConnectLineEnd1" presStyleLbl="lnNode1" presStyleIdx="5" presStyleCnt="17"/>
      <dgm:spPr/>
    </dgm:pt>
    <dgm:pt modelId="{88FD6576-30A9-4D70-9B30-AEF8C48505DC}" type="pres">
      <dgm:prSet presAssocID="{60367B63-6EC9-458A-B222-0EA4794A8A5A}" presName="EmptyPane1" presStyleCnt="0"/>
      <dgm:spPr/>
    </dgm:pt>
    <dgm:pt modelId="{0540576D-E1CB-4D57-9A45-8542C4E12974}" type="pres">
      <dgm:prSet presAssocID="{BC0B6988-69E3-4263-BF38-671BB7B003D4}" presName="spaceBetweenRectangles1" presStyleCnt="0"/>
      <dgm:spPr/>
    </dgm:pt>
    <dgm:pt modelId="{C8E122E6-261C-4684-9324-7015CDA2CD64}" type="pres">
      <dgm:prSet presAssocID="{EE5A5A05-BF73-4FA5-BEDC-C7C2DE97C41F}" presName="composite1" presStyleCnt="0"/>
      <dgm:spPr/>
    </dgm:pt>
    <dgm:pt modelId="{5D689E6E-949F-4CA8-927D-58877BEFED2D}" type="pres">
      <dgm:prSet presAssocID="{EE5A5A05-BF73-4FA5-BEDC-C7C2DE97C41F}" presName="parent1" presStyleLbl="alignNode1" presStyleIdx="6" presStyleCnt="17">
        <dgm:presLayoutVars>
          <dgm:chMax val="1"/>
          <dgm:chPref val="1"/>
          <dgm:bulletEnabled val="1"/>
        </dgm:presLayoutVars>
      </dgm:prSet>
      <dgm:spPr/>
    </dgm:pt>
    <dgm:pt modelId="{38F6A8F5-D3C6-4307-AF15-FF95D146A50E}" type="pres">
      <dgm:prSet presAssocID="{EE5A5A05-BF73-4FA5-BEDC-C7C2DE97C41F}" presName="Childtext1" presStyleLbl="revTx" presStyleIdx="6" presStyleCnt="17">
        <dgm:presLayoutVars>
          <dgm:bulletEnabled val="1"/>
        </dgm:presLayoutVars>
      </dgm:prSet>
      <dgm:spPr/>
    </dgm:pt>
    <dgm:pt modelId="{0CD4D358-A5B8-413D-A527-71C0F3AEFBF4}" type="pres">
      <dgm:prSet presAssocID="{EE5A5A05-BF73-4FA5-BEDC-C7C2DE97C41F}" presName="ConnectLine1" presStyleLbl="sibTrans1D1" presStyleIdx="6" presStyleCnt="17"/>
      <dgm:spPr>
        <a:noFill/>
        <a:ln w="6350" cap="flat" cmpd="sng" algn="ctr">
          <a:solidFill>
            <a:schemeClr val="accent5">
              <a:hueOff val="-2534453"/>
              <a:satOff val="-6532"/>
              <a:lumOff val="-4412"/>
              <a:alphaOff val="0"/>
            </a:schemeClr>
          </a:solidFill>
          <a:prstDash val="dash"/>
          <a:miter lim="800000"/>
        </a:ln>
        <a:effectLst/>
      </dgm:spPr>
    </dgm:pt>
    <dgm:pt modelId="{BF8C237D-8EDA-46BC-AD8F-A2361630D500}" type="pres">
      <dgm:prSet presAssocID="{EE5A5A05-BF73-4FA5-BEDC-C7C2DE97C41F}" presName="ConnectLineEnd1" presStyleLbl="lnNode1" presStyleIdx="6" presStyleCnt="17"/>
      <dgm:spPr/>
    </dgm:pt>
    <dgm:pt modelId="{C331D7C8-F40A-4290-A58C-BBF303FAFE05}" type="pres">
      <dgm:prSet presAssocID="{EE5A5A05-BF73-4FA5-BEDC-C7C2DE97C41F}" presName="EmptyPane1" presStyleCnt="0"/>
      <dgm:spPr/>
    </dgm:pt>
    <dgm:pt modelId="{1045FD40-9F0A-4B24-A916-211C607F305A}" type="pres">
      <dgm:prSet presAssocID="{D8558C4F-C93A-4214-9D1E-02BA5C1A2EAB}" presName="spaceBetweenRectangles1" presStyleCnt="0"/>
      <dgm:spPr/>
    </dgm:pt>
    <dgm:pt modelId="{C5204698-2E7E-4DB5-8E45-77509045854C}" type="pres">
      <dgm:prSet presAssocID="{8DF759A9-99EF-4B2D-9BF8-6199257FFE83}" presName="composite1" presStyleCnt="0"/>
      <dgm:spPr/>
    </dgm:pt>
    <dgm:pt modelId="{D1C85342-04C2-4637-9C40-C1206AD88C9F}" type="pres">
      <dgm:prSet presAssocID="{8DF759A9-99EF-4B2D-9BF8-6199257FFE83}" presName="parent1" presStyleLbl="alignNode1" presStyleIdx="7" presStyleCnt="17">
        <dgm:presLayoutVars>
          <dgm:chMax val="1"/>
          <dgm:chPref val="1"/>
          <dgm:bulletEnabled val="1"/>
        </dgm:presLayoutVars>
      </dgm:prSet>
      <dgm:spPr/>
    </dgm:pt>
    <dgm:pt modelId="{9D9F049B-5885-452F-B13F-F80CE1678824}" type="pres">
      <dgm:prSet presAssocID="{8DF759A9-99EF-4B2D-9BF8-6199257FFE83}" presName="Childtext1" presStyleLbl="revTx" presStyleIdx="7" presStyleCnt="17">
        <dgm:presLayoutVars>
          <dgm:bulletEnabled val="1"/>
        </dgm:presLayoutVars>
      </dgm:prSet>
      <dgm:spPr/>
    </dgm:pt>
    <dgm:pt modelId="{93F09FA5-42D9-4A57-AF61-B76E378ECE1D}" type="pres">
      <dgm:prSet presAssocID="{8DF759A9-99EF-4B2D-9BF8-6199257FFE83}" presName="ConnectLine1" presStyleLbl="sibTrans1D1" presStyleIdx="7" presStyleCnt="17"/>
      <dgm:spPr>
        <a:noFill/>
        <a:ln w="6350" cap="flat" cmpd="sng" algn="ctr">
          <a:solidFill>
            <a:schemeClr val="accent5">
              <a:hueOff val="-2956862"/>
              <a:satOff val="-7621"/>
              <a:lumOff val="-5147"/>
              <a:alphaOff val="0"/>
            </a:schemeClr>
          </a:solidFill>
          <a:prstDash val="dash"/>
          <a:miter lim="800000"/>
        </a:ln>
        <a:effectLst/>
      </dgm:spPr>
    </dgm:pt>
    <dgm:pt modelId="{7CD8504D-5ADB-4F3A-B4DA-D215F614A2DA}" type="pres">
      <dgm:prSet presAssocID="{8DF759A9-99EF-4B2D-9BF8-6199257FFE83}" presName="ConnectLineEnd1" presStyleLbl="lnNode1" presStyleIdx="7" presStyleCnt="17"/>
      <dgm:spPr/>
    </dgm:pt>
    <dgm:pt modelId="{8FDBEE55-CF05-4C57-AB13-E9FA8B1BEAED}" type="pres">
      <dgm:prSet presAssocID="{8DF759A9-99EF-4B2D-9BF8-6199257FFE83}" presName="EmptyPane1" presStyleCnt="0"/>
      <dgm:spPr/>
    </dgm:pt>
    <dgm:pt modelId="{4C61F247-2DB8-4310-B4EE-FDC9CC384AB5}" type="pres">
      <dgm:prSet presAssocID="{F40F64C5-547E-4164-A953-0F82EC95B0C0}" presName="spaceBetweenRectangles1" presStyleCnt="0"/>
      <dgm:spPr/>
    </dgm:pt>
    <dgm:pt modelId="{CA4D2C0F-3DFB-4C7E-B4C4-27FCF3746DC5}" type="pres">
      <dgm:prSet presAssocID="{C453B13F-26DC-47B1-8F0E-C0F630FFC9D9}" presName="composite1" presStyleCnt="0"/>
      <dgm:spPr/>
    </dgm:pt>
    <dgm:pt modelId="{AEDB7634-FCE9-4572-842A-2801EBE79715}" type="pres">
      <dgm:prSet presAssocID="{C453B13F-26DC-47B1-8F0E-C0F630FFC9D9}" presName="parent1" presStyleLbl="alignNode1" presStyleIdx="8" presStyleCnt="17">
        <dgm:presLayoutVars>
          <dgm:chMax val="1"/>
          <dgm:chPref val="1"/>
          <dgm:bulletEnabled val="1"/>
        </dgm:presLayoutVars>
      </dgm:prSet>
      <dgm:spPr/>
    </dgm:pt>
    <dgm:pt modelId="{A965BF63-8484-4441-9FEA-3EB51A176476}" type="pres">
      <dgm:prSet presAssocID="{C453B13F-26DC-47B1-8F0E-C0F630FFC9D9}" presName="Childtext1" presStyleLbl="revTx" presStyleIdx="8" presStyleCnt="17">
        <dgm:presLayoutVars>
          <dgm:bulletEnabled val="1"/>
        </dgm:presLayoutVars>
      </dgm:prSet>
      <dgm:spPr/>
    </dgm:pt>
    <dgm:pt modelId="{EDC46425-2198-44A4-B583-6DE20E5DF0B6}" type="pres">
      <dgm:prSet presAssocID="{C453B13F-26DC-47B1-8F0E-C0F630FFC9D9}" presName="ConnectLine1" presStyleLbl="sibTrans1D1" presStyleIdx="8" presStyleCnt="17"/>
      <dgm:spPr>
        <a:noFill/>
        <a:ln w="6350" cap="flat" cmpd="sng" algn="ctr">
          <a:solidFill>
            <a:schemeClr val="accent5">
              <a:hueOff val="-3379271"/>
              <a:satOff val="-8710"/>
              <a:lumOff val="-5883"/>
              <a:alphaOff val="0"/>
            </a:schemeClr>
          </a:solidFill>
          <a:prstDash val="dash"/>
          <a:miter lim="800000"/>
        </a:ln>
        <a:effectLst/>
      </dgm:spPr>
    </dgm:pt>
    <dgm:pt modelId="{E6D3CC99-694D-400E-A95E-215EECF59672}" type="pres">
      <dgm:prSet presAssocID="{C453B13F-26DC-47B1-8F0E-C0F630FFC9D9}" presName="ConnectLineEnd1" presStyleLbl="lnNode1" presStyleIdx="8" presStyleCnt="17"/>
      <dgm:spPr/>
    </dgm:pt>
    <dgm:pt modelId="{61C03B7B-6C45-4A1B-84B8-5765B0646357}" type="pres">
      <dgm:prSet presAssocID="{C453B13F-26DC-47B1-8F0E-C0F630FFC9D9}" presName="EmptyPane1" presStyleCnt="0"/>
      <dgm:spPr/>
    </dgm:pt>
    <dgm:pt modelId="{662B890A-3DE3-44F1-A7BA-7D1B70A81AC7}" type="pres">
      <dgm:prSet presAssocID="{7A6463A3-376E-434F-961B-023A662F69E2}" presName="spaceBetweenRectangles1" presStyleCnt="0"/>
      <dgm:spPr/>
    </dgm:pt>
    <dgm:pt modelId="{A788B263-058E-4CF8-A132-DA4C4589C427}" type="pres">
      <dgm:prSet presAssocID="{A0B92DD2-6298-451B-B1D4-6504CC4FD1E2}" presName="composite1" presStyleCnt="0"/>
      <dgm:spPr/>
    </dgm:pt>
    <dgm:pt modelId="{CB29CA4F-F95A-4718-AF5F-276AD8902440}" type="pres">
      <dgm:prSet presAssocID="{A0B92DD2-6298-451B-B1D4-6504CC4FD1E2}" presName="parent1" presStyleLbl="alignNode1" presStyleIdx="9" presStyleCnt="17">
        <dgm:presLayoutVars>
          <dgm:chMax val="1"/>
          <dgm:chPref val="1"/>
          <dgm:bulletEnabled val="1"/>
        </dgm:presLayoutVars>
      </dgm:prSet>
      <dgm:spPr/>
    </dgm:pt>
    <dgm:pt modelId="{E5C06724-B59F-44AF-A3C7-DE951777E78B}" type="pres">
      <dgm:prSet presAssocID="{A0B92DD2-6298-451B-B1D4-6504CC4FD1E2}" presName="Childtext1" presStyleLbl="revTx" presStyleIdx="9" presStyleCnt="17">
        <dgm:presLayoutVars>
          <dgm:bulletEnabled val="1"/>
        </dgm:presLayoutVars>
      </dgm:prSet>
      <dgm:spPr/>
    </dgm:pt>
    <dgm:pt modelId="{75A07DF9-B18E-4381-AFA7-76B9A467475B}" type="pres">
      <dgm:prSet presAssocID="{A0B92DD2-6298-451B-B1D4-6504CC4FD1E2}" presName="ConnectLine1" presStyleLbl="sibTrans1D1" presStyleIdx="9" presStyleCnt="17"/>
      <dgm:spPr>
        <a:noFill/>
        <a:ln w="6350" cap="flat" cmpd="sng" algn="ctr">
          <a:solidFill>
            <a:schemeClr val="accent5">
              <a:hueOff val="-3801680"/>
              <a:satOff val="-9798"/>
              <a:lumOff val="-6618"/>
              <a:alphaOff val="0"/>
            </a:schemeClr>
          </a:solidFill>
          <a:prstDash val="dash"/>
          <a:miter lim="800000"/>
        </a:ln>
        <a:effectLst/>
      </dgm:spPr>
    </dgm:pt>
    <dgm:pt modelId="{A7B3C9CC-4B75-47C1-B855-07039B1CFC30}" type="pres">
      <dgm:prSet presAssocID="{A0B92DD2-6298-451B-B1D4-6504CC4FD1E2}" presName="ConnectLineEnd1" presStyleLbl="lnNode1" presStyleIdx="9" presStyleCnt="17"/>
      <dgm:spPr/>
    </dgm:pt>
    <dgm:pt modelId="{BE7671CB-6B68-4973-866A-EFABAC3679D4}" type="pres">
      <dgm:prSet presAssocID="{A0B92DD2-6298-451B-B1D4-6504CC4FD1E2}" presName="EmptyPane1" presStyleCnt="0"/>
      <dgm:spPr/>
    </dgm:pt>
    <dgm:pt modelId="{9D101405-FEF9-43E1-A87B-7BDFEE93103C}" type="pres">
      <dgm:prSet presAssocID="{328C7AE4-60C1-4851-887C-F3A931FD5CA2}" presName="spaceBetweenRectangles1" presStyleCnt="0"/>
      <dgm:spPr/>
    </dgm:pt>
    <dgm:pt modelId="{D4EBE334-388F-46D8-888E-97FE056BA806}" type="pres">
      <dgm:prSet presAssocID="{C6D980D7-7FE0-4AEB-B676-42823C8D0D0D}" presName="composite1" presStyleCnt="0"/>
      <dgm:spPr/>
    </dgm:pt>
    <dgm:pt modelId="{2BE58519-8D8A-46DD-A56A-E3ED2F7C03FF}" type="pres">
      <dgm:prSet presAssocID="{C6D980D7-7FE0-4AEB-B676-42823C8D0D0D}" presName="parent1" presStyleLbl="alignNode1" presStyleIdx="10" presStyleCnt="17">
        <dgm:presLayoutVars>
          <dgm:chMax val="1"/>
          <dgm:chPref val="1"/>
          <dgm:bulletEnabled val="1"/>
        </dgm:presLayoutVars>
      </dgm:prSet>
      <dgm:spPr/>
    </dgm:pt>
    <dgm:pt modelId="{F1D00445-1146-44DA-8C0F-7CAD0779DF53}" type="pres">
      <dgm:prSet presAssocID="{C6D980D7-7FE0-4AEB-B676-42823C8D0D0D}" presName="Childtext1" presStyleLbl="revTx" presStyleIdx="10" presStyleCnt="17">
        <dgm:presLayoutVars>
          <dgm:bulletEnabled val="1"/>
        </dgm:presLayoutVars>
      </dgm:prSet>
      <dgm:spPr/>
    </dgm:pt>
    <dgm:pt modelId="{AE88B614-4AEB-4F5F-AB5C-D465EC47C817}" type="pres">
      <dgm:prSet presAssocID="{C6D980D7-7FE0-4AEB-B676-42823C8D0D0D}" presName="ConnectLine1" presStyleLbl="sibTrans1D1" presStyleIdx="10" presStyleCnt="17"/>
      <dgm:spPr>
        <a:noFill/>
        <a:ln w="6350" cap="flat" cmpd="sng" algn="ctr">
          <a:solidFill>
            <a:schemeClr val="accent5">
              <a:hueOff val="-4224089"/>
              <a:satOff val="-10887"/>
              <a:lumOff val="-7353"/>
              <a:alphaOff val="0"/>
            </a:schemeClr>
          </a:solidFill>
          <a:prstDash val="dash"/>
          <a:miter lim="800000"/>
        </a:ln>
        <a:effectLst/>
      </dgm:spPr>
    </dgm:pt>
    <dgm:pt modelId="{F48A4AA4-7DBF-448F-8966-D40A950FA462}" type="pres">
      <dgm:prSet presAssocID="{C6D980D7-7FE0-4AEB-B676-42823C8D0D0D}" presName="ConnectLineEnd1" presStyleLbl="lnNode1" presStyleIdx="10" presStyleCnt="17"/>
      <dgm:spPr/>
    </dgm:pt>
    <dgm:pt modelId="{019E6398-2368-429E-9B15-EB68B893AD03}" type="pres">
      <dgm:prSet presAssocID="{C6D980D7-7FE0-4AEB-B676-42823C8D0D0D}" presName="EmptyPane1" presStyleCnt="0"/>
      <dgm:spPr/>
    </dgm:pt>
    <dgm:pt modelId="{27B66D7F-099B-4CCD-86E2-9D76A510D005}" type="pres">
      <dgm:prSet presAssocID="{2AA87453-59D3-42F8-825C-F9B84382F95D}" presName="spaceBetweenRectangles1" presStyleCnt="0"/>
      <dgm:spPr/>
    </dgm:pt>
    <dgm:pt modelId="{AB18E8BF-27AC-4303-B7F3-5E38BED25FE5}" type="pres">
      <dgm:prSet presAssocID="{4BBB8C4E-0068-4C3A-917C-7835ADC2B428}" presName="composite1" presStyleCnt="0"/>
      <dgm:spPr/>
    </dgm:pt>
    <dgm:pt modelId="{A9E8E9C1-8F76-4966-AD53-5A42B2D727C7}" type="pres">
      <dgm:prSet presAssocID="{4BBB8C4E-0068-4C3A-917C-7835ADC2B428}" presName="parent1" presStyleLbl="alignNode1" presStyleIdx="11" presStyleCnt="17">
        <dgm:presLayoutVars>
          <dgm:chMax val="1"/>
          <dgm:chPref val="1"/>
          <dgm:bulletEnabled val="1"/>
        </dgm:presLayoutVars>
      </dgm:prSet>
      <dgm:spPr/>
    </dgm:pt>
    <dgm:pt modelId="{6D6FC26B-51B0-4AEF-8E63-681740B21C8F}" type="pres">
      <dgm:prSet presAssocID="{4BBB8C4E-0068-4C3A-917C-7835ADC2B428}" presName="Childtext1" presStyleLbl="revTx" presStyleIdx="11" presStyleCnt="17">
        <dgm:presLayoutVars>
          <dgm:bulletEnabled val="1"/>
        </dgm:presLayoutVars>
      </dgm:prSet>
      <dgm:spPr/>
    </dgm:pt>
    <dgm:pt modelId="{611BBC52-858F-4EBE-A885-87B2F48D0F5C}" type="pres">
      <dgm:prSet presAssocID="{4BBB8C4E-0068-4C3A-917C-7835ADC2B428}" presName="ConnectLine1" presStyleLbl="sibTrans1D1" presStyleIdx="11" presStyleCnt="17"/>
      <dgm:spPr>
        <a:noFill/>
        <a:ln w="6350" cap="flat" cmpd="sng" algn="ctr">
          <a:solidFill>
            <a:schemeClr val="accent5">
              <a:hueOff val="-4646498"/>
              <a:satOff val="-11976"/>
              <a:lumOff val="-8088"/>
              <a:alphaOff val="0"/>
            </a:schemeClr>
          </a:solidFill>
          <a:prstDash val="dash"/>
          <a:miter lim="800000"/>
        </a:ln>
        <a:effectLst/>
      </dgm:spPr>
    </dgm:pt>
    <dgm:pt modelId="{7B02CDBC-562A-435F-8D8A-7D66A1008C42}" type="pres">
      <dgm:prSet presAssocID="{4BBB8C4E-0068-4C3A-917C-7835ADC2B428}" presName="ConnectLineEnd1" presStyleLbl="lnNode1" presStyleIdx="11" presStyleCnt="17"/>
      <dgm:spPr/>
    </dgm:pt>
    <dgm:pt modelId="{9D321C2B-5709-47D6-8501-C19945A9F84E}" type="pres">
      <dgm:prSet presAssocID="{4BBB8C4E-0068-4C3A-917C-7835ADC2B428}" presName="EmptyPane1" presStyleCnt="0"/>
      <dgm:spPr/>
    </dgm:pt>
    <dgm:pt modelId="{43205B87-47D4-4CD0-AD92-7EE1262FA930}" type="pres">
      <dgm:prSet presAssocID="{BF6110A4-8B10-489F-BBF5-8DAE186DD678}" presName="spaceBetweenRectangles1" presStyleCnt="0"/>
      <dgm:spPr/>
    </dgm:pt>
    <dgm:pt modelId="{252246AD-7D24-41DE-869D-43590140421D}" type="pres">
      <dgm:prSet presAssocID="{4E674BE9-D171-47B4-8779-66763C1AD323}" presName="composite1" presStyleCnt="0"/>
      <dgm:spPr/>
    </dgm:pt>
    <dgm:pt modelId="{09CA5AAA-B0BB-4CCC-B786-FCB91D380AC7}" type="pres">
      <dgm:prSet presAssocID="{4E674BE9-D171-47B4-8779-66763C1AD323}" presName="parent1" presStyleLbl="alignNode1" presStyleIdx="12" presStyleCnt="17">
        <dgm:presLayoutVars>
          <dgm:chMax val="1"/>
          <dgm:chPref val="1"/>
          <dgm:bulletEnabled val="1"/>
        </dgm:presLayoutVars>
      </dgm:prSet>
      <dgm:spPr/>
    </dgm:pt>
    <dgm:pt modelId="{99CF9DCB-2272-4620-9C39-A2CC1FA7A1A6}" type="pres">
      <dgm:prSet presAssocID="{4E674BE9-D171-47B4-8779-66763C1AD323}" presName="Childtext1" presStyleLbl="revTx" presStyleIdx="12" presStyleCnt="17">
        <dgm:presLayoutVars>
          <dgm:bulletEnabled val="1"/>
        </dgm:presLayoutVars>
      </dgm:prSet>
      <dgm:spPr/>
    </dgm:pt>
    <dgm:pt modelId="{2EB0A8C4-F99F-4E6B-8431-F312B559FCEB}" type="pres">
      <dgm:prSet presAssocID="{4E674BE9-D171-47B4-8779-66763C1AD323}" presName="ConnectLine1" presStyleLbl="sibTrans1D1" presStyleIdx="12" presStyleCnt="17"/>
      <dgm:spPr>
        <a:noFill/>
        <a:ln w="6350" cap="flat" cmpd="sng" algn="ctr">
          <a:solidFill>
            <a:schemeClr val="accent5">
              <a:hueOff val="-5068907"/>
              <a:satOff val="-13064"/>
              <a:lumOff val="-8824"/>
              <a:alphaOff val="0"/>
            </a:schemeClr>
          </a:solidFill>
          <a:prstDash val="dash"/>
          <a:miter lim="800000"/>
        </a:ln>
        <a:effectLst/>
      </dgm:spPr>
    </dgm:pt>
    <dgm:pt modelId="{155B0599-2797-4F85-810F-17C4D1ED74EC}" type="pres">
      <dgm:prSet presAssocID="{4E674BE9-D171-47B4-8779-66763C1AD323}" presName="ConnectLineEnd1" presStyleLbl="lnNode1" presStyleIdx="12" presStyleCnt="17"/>
      <dgm:spPr/>
    </dgm:pt>
    <dgm:pt modelId="{94429001-AA4A-4108-A67E-CF08ACAD3E65}" type="pres">
      <dgm:prSet presAssocID="{4E674BE9-D171-47B4-8779-66763C1AD323}" presName="EmptyPane1" presStyleCnt="0"/>
      <dgm:spPr/>
    </dgm:pt>
    <dgm:pt modelId="{F5BD1420-E312-4DC8-BCD1-D42123C39302}" type="pres">
      <dgm:prSet presAssocID="{B69AFAF9-9CC5-4571-B943-7BE3F1564BDB}" presName="spaceBetweenRectangles1" presStyleCnt="0"/>
      <dgm:spPr/>
    </dgm:pt>
    <dgm:pt modelId="{651FD04D-C162-4B50-9E9A-35E2C7AF7043}" type="pres">
      <dgm:prSet presAssocID="{B9885468-AC7C-46A5-B307-41707958C2EC}" presName="composite1" presStyleCnt="0"/>
      <dgm:spPr/>
    </dgm:pt>
    <dgm:pt modelId="{923F124C-9423-42A2-99BE-02EEE00AC3BA}" type="pres">
      <dgm:prSet presAssocID="{B9885468-AC7C-46A5-B307-41707958C2EC}" presName="parent1" presStyleLbl="alignNode1" presStyleIdx="13" presStyleCnt="17">
        <dgm:presLayoutVars>
          <dgm:chMax val="1"/>
          <dgm:chPref val="1"/>
          <dgm:bulletEnabled val="1"/>
        </dgm:presLayoutVars>
      </dgm:prSet>
      <dgm:spPr/>
    </dgm:pt>
    <dgm:pt modelId="{AA0181ED-DE21-439B-9AE4-26F9379EC3A1}" type="pres">
      <dgm:prSet presAssocID="{B9885468-AC7C-46A5-B307-41707958C2EC}" presName="Childtext1" presStyleLbl="revTx" presStyleIdx="13" presStyleCnt="17">
        <dgm:presLayoutVars>
          <dgm:bulletEnabled val="1"/>
        </dgm:presLayoutVars>
      </dgm:prSet>
      <dgm:spPr/>
    </dgm:pt>
    <dgm:pt modelId="{785003B3-749E-4062-8FAB-82B69113BD91}" type="pres">
      <dgm:prSet presAssocID="{B9885468-AC7C-46A5-B307-41707958C2EC}" presName="ConnectLine1" presStyleLbl="sibTrans1D1" presStyleIdx="13" presStyleCnt="17"/>
      <dgm:spPr>
        <a:noFill/>
        <a:ln w="6350" cap="flat" cmpd="sng" algn="ctr">
          <a:solidFill>
            <a:schemeClr val="accent5">
              <a:hueOff val="-5491316"/>
              <a:satOff val="-14153"/>
              <a:lumOff val="-9559"/>
              <a:alphaOff val="0"/>
            </a:schemeClr>
          </a:solidFill>
          <a:prstDash val="dash"/>
          <a:miter lim="800000"/>
        </a:ln>
        <a:effectLst/>
      </dgm:spPr>
    </dgm:pt>
    <dgm:pt modelId="{7F44098A-913B-4E50-9D22-EFF77FB2CD3C}" type="pres">
      <dgm:prSet presAssocID="{B9885468-AC7C-46A5-B307-41707958C2EC}" presName="ConnectLineEnd1" presStyleLbl="lnNode1" presStyleIdx="13" presStyleCnt="17"/>
      <dgm:spPr/>
    </dgm:pt>
    <dgm:pt modelId="{002749CC-BA16-44BD-8734-6077EDC43017}" type="pres">
      <dgm:prSet presAssocID="{B9885468-AC7C-46A5-B307-41707958C2EC}" presName="EmptyPane1" presStyleCnt="0"/>
      <dgm:spPr/>
    </dgm:pt>
    <dgm:pt modelId="{6619B0B2-9F83-4D71-AA1D-AD7406859C38}" type="pres">
      <dgm:prSet presAssocID="{E54323A3-2941-4CFF-9C27-B7424412344F}" presName="spaceBetweenRectangles1" presStyleCnt="0"/>
      <dgm:spPr/>
    </dgm:pt>
    <dgm:pt modelId="{90E5BCBD-03CC-4A15-A87E-B2A9245B257E}" type="pres">
      <dgm:prSet presAssocID="{65D1BB16-3591-4174-95A4-748726D6BC68}" presName="composite1" presStyleCnt="0"/>
      <dgm:spPr/>
    </dgm:pt>
    <dgm:pt modelId="{53672EBF-FEAF-44B5-978E-FE663522F783}" type="pres">
      <dgm:prSet presAssocID="{65D1BB16-3591-4174-95A4-748726D6BC68}" presName="parent1" presStyleLbl="alignNode1" presStyleIdx="14" presStyleCnt="17">
        <dgm:presLayoutVars>
          <dgm:chMax val="1"/>
          <dgm:chPref val="1"/>
          <dgm:bulletEnabled val="1"/>
        </dgm:presLayoutVars>
      </dgm:prSet>
      <dgm:spPr/>
    </dgm:pt>
    <dgm:pt modelId="{354CAE4A-308C-497C-B5FD-C5D39DFF2C37}" type="pres">
      <dgm:prSet presAssocID="{65D1BB16-3591-4174-95A4-748726D6BC68}" presName="Childtext1" presStyleLbl="revTx" presStyleIdx="14" presStyleCnt="17">
        <dgm:presLayoutVars>
          <dgm:bulletEnabled val="1"/>
        </dgm:presLayoutVars>
      </dgm:prSet>
      <dgm:spPr/>
    </dgm:pt>
    <dgm:pt modelId="{0B51C477-C10B-46EB-B294-05B49FCA57C4}" type="pres">
      <dgm:prSet presAssocID="{65D1BB16-3591-4174-95A4-748726D6BC68}" presName="ConnectLine1" presStyleLbl="sibTrans1D1" presStyleIdx="14" presStyleCnt="17"/>
      <dgm:spPr>
        <a:noFill/>
        <a:ln w="6350" cap="flat" cmpd="sng" algn="ctr">
          <a:solidFill>
            <a:schemeClr val="accent5">
              <a:hueOff val="-5913725"/>
              <a:satOff val="-15242"/>
              <a:lumOff val="-10294"/>
              <a:alphaOff val="0"/>
            </a:schemeClr>
          </a:solidFill>
          <a:prstDash val="dash"/>
          <a:miter lim="800000"/>
        </a:ln>
        <a:effectLst/>
      </dgm:spPr>
    </dgm:pt>
    <dgm:pt modelId="{8C45FED2-F257-4AC4-9958-0646C3562200}" type="pres">
      <dgm:prSet presAssocID="{65D1BB16-3591-4174-95A4-748726D6BC68}" presName="ConnectLineEnd1" presStyleLbl="lnNode1" presStyleIdx="14" presStyleCnt="17"/>
      <dgm:spPr/>
    </dgm:pt>
    <dgm:pt modelId="{5D935337-39B7-4D09-A97A-AFB5772781DD}" type="pres">
      <dgm:prSet presAssocID="{65D1BB16-3591-4174-95A4-748726D6BC68}" presName="EmptyPane1" presStyleCnt="0"/>
      <dgm:spPr/>
    </dgm:pt>
    <dgm:pt modelId="{66ED276A-1E64-442C-BF1C-3E8FA80767A3}" type="pres">
      <dgm:prSet presAssocID="{3D35E8E3-BFA0-4697-87E6-FB39190083D7}" presName="spaceBetweenRectangles1" presStyleCnt="0"/>
      <dgm:spPr/>
    </dgm:pt>
    <dgm:pt modelId="{4B96223A-7936-4684-B260-C91A2AE9D5A3}" type="pres">
      <dgm:prSet presAssocID="{C507364E-D612-41DD-A586-0B8AE29BF9BB}" presName="composite1" presStyleCnt="0"/>
      <dgm:spPr/>
    </dgm:pt>
    <dgm:pt modelId="{711CF944-E806-480B-8FEA-2CDC2FA157FD}" type="pres">
      <dgm:prSet presAssocID="{C507364E-D612-41DD-A586-0B8AE29BF9BB}" presName="parent1" presStyleLbl="alignNode1" presStyleIdx="15" presStyleCnt="17">
        <dgm:presLayoutVars>
          <dgm:chMax val="1"/>
          <dgm:chPref val="1"/>
          <dgm:bulletEnabled val="1"/>
        </dgm:presLayoutVars>
      </dgm:prSet>
      <dgm:spPr/>
    </dgm:pt>
    <dgm:pt modelId="{BBE1A8BD-C48E-4250-94DD-45B6EE198787}" type="pres">
      <dgm:prSet presAssocID="{C507364E-D612-41DD-A586-0B8AE29BF9BB}" presName="Childtext1" presStyleLbl="revTx" presStyleIdx="15" presStyleCnt="17">
        <dgm:presLayoutVars>
          <dgm:bulletEnabled val="1"/>
        </dgm:presLayoutVars>
      </dgm:prSet>
      <dgm:spPr/>
    </dgm:pt>
    <dgm:pt modelId="{AA3F2649-9991-4770-B710-C8AC73D8C979}" type="pres">
      <dgm:prSet presAssocID="{C507364E-D612-41DD-A586-0B8AE29BF9BB}" presName="ConnectLine1" presStyleLbl="sibTrans1D1" presStyleIdx="15" presStyleCnt="17"/>
      <dgm:spPr>
        <a:noFill/>
        <a:ln w="6350" cap="flat" cmpd="sng" algn="ctr">
          <a:solidFill>
            <a:schemeClr val="accent5">
              <a:hueOff val="-6336134"/>
              <a:satOff val="-16330"/>
              <a:lumOff val="-11030"/>
              <a:alphaOff val="0"/>
            </a:schemeClr>
          </a:solidFill>
          <a:prstDash val="dash"/>
          <a:miter lim="800000"/>
        </a:ln>
        <a:effectLst/>
      </dgm:spPr>
    </dgm:pt>
    <dgm:pt modelId="{9DF6CACA-CC16-451E-B0C8-C482FB368211}" type="pres">
      <dgm:prSet presAssocID="{C507364E-D612-41DD-A586-0B8AE29BF9BB}" presName="ConnectLineEnd1" presStyleLbl="lnNode1" presStyleIdx="15" presStyleCnt="17"/>
      <dgm:spPr/>
    </dgm:pt>
    <dgm:pt modelId="{35497082-75BF-4140-841C-8D6A3CBC7360}" type="pres">
      <dgm:prSet presAssocID="{C507364E-D612-41DD-A586-0B8AE29BF9BB}" presName="EmptyPane1" presStyleCnt="0"/>
      <dgm:spPr/>
    </dgm:pt>
    <dgm:pt modelId="{7508CB24-EA01-4B5B-B0C8-CDC309EF8E6E}" type="pres">
      <dgm:prSet presAssocID="{23130D9D-7233-4BF9-9217-FFAB7872F5BF}" presName="spaceBetweenRectangles1" presStyleCnt="0"/>
      <dgm:spPr/>
    </dgm:pt>
    <dgm:pt modelId="{EE1C8C2A-F9F3-40D0-80F7-6AF8946F90E3}" type="pres">
      <dgm:prSet presAssocID="{C8F1CB39-32E2-4ECE-8D88-7D2B14DD1B87}" presName="composite1" presStyleCnt="0"/>
      <dgm:spPr/>
    </dgm:pt>
    <dgm:pt modelId="{578ED630-5DE3-4C1C-B958-1B7E84A1EA1D}" type="pres">
      <dgm:prSet presAssocID="{C8F1CB39-32E2-4ECE-8D88-7D2B14DD1B87}" presName="parent1" presStyleLbl="alignNode1" presStyleIdx="16" presStyleCnt="17">
        <dgm:presLayoutVars>
          <dgm:chMax val="1"/>
          <dgm:chPref val="1"/>
          <dgm:bulletEnabled val="1"/>
        </dgm:presLayoutVars>
      </dgm:prSet>
      <dgm:spPr/>
    </dgm:pt>
    <dgm:pt modelId="{4E33C79E-4977-4466-94BD-93D73DCAE3B3}" type="pres">
      <dgm:prSet presAssocID="{C8F1CB39-32E2-4ECE-8D88-7D2B14DD1B87}" presName="Childtext1" presStyleLbl="revTx" presStyleIdx="16" presStyleCnt="17">
        <dgm:presLayoutVars>
          <dgm:bulletEnabled val="1"/>
        </dgm:presLayoutVars>
      </dgm:prSet>
      <dgm:spPr/>
    </dgm:pt>
    <dgm:pt modelId="{4D59FFC2-EFC1-4672-B57E-75DB5055A8D5}" type="pres">
      <dgm:prSet presAssocID="{C8F1CB39-32E2-4ECE-8D88-7D2B14DD1B87}" presName="ConnectLine1" presStyleLbl="sibTrans1D1" presStyleIdx="16" presStyleCnt="17"/>
      <dgm:spPr>
        <a:noFill/>
        <a:ln w="6350" cap="flat" cmpd="sng" algn="ctr">
          <a:solidFill>
            <a:schemeClr val="accent5">
              <a:hueOff val="-6758543"/>
              <a:satOff val="-17419"/>
              <a:lumOff val="-11765"/>
              <a:alphaOff val="0"/>
            </a:schemeClr>
          </a:solidFill>
          <a:prstDash val="dash"/>
          <a:miter lim="800000"/>
        </a:ln>
        <a:effectLst/>
      </dgm:spPr>
    </dgm:pt>
    <dgm:pt modelId="{1489DD23-BC92-4602-ADC0-C9D22DC4DC5F}" type="pres">
      <dgm:prSet presAssocID="{C8F1CB39-32E2-4ECE-8D88-7D2B14DD1B87}" presName="ConnectLineEnd1" presStyleLbl="lnNode1" presStyleIdx="16" presStyleCnt="17"/>
      <dgm:spPr/>
    </dgm:pt>
    <dgm:pt modelId="{FFE77F04-9CF7-4201-BFEB-837D123112DC}" type="pres">
      <dgm:prSet presAssocID="{C8F1CB39-32E2-4ECE-8D88-7D2B14DD1B87}" presName="EmptyPane1" presStyleCnt="0"/>
      <dgm:spPr/>
    </dgm:pt>
  </dgm:ptLst>
  <dgm:cxnLst>
    <dgm:cxn modelId="{9D681D00-8FE5-4AFE-859C-2A9FC9A1D459}" type="presOf" srcId="{C6D980D7-7FE0-4AEB-B676-42823C8D0D0D}" destId="{2BE58519-8D8A-46DD-A56A-E3ED2F7C03FF}" srcOrd="0" destOrd="0" presId="urn:microsoft.com/office/officeart/2016/7/layout/RoundedRectangleTimeline"/>
    <dgm:cxn modelId="{B1829601-3A5D-4B5F-82EC-BBBE83AE5CD4}" srcId="{27F76D1A-328F-4185-9110-77941EAB8908}" destId="{8DF759A9-99EF-4B2D-9BF8-6199257FFE83}" srcOrd="7" destOrd="0" parTransId="{A85541DD-ECF1-4D4A-8F88-8D974D26058B}" sibTransId="{F40F64C5-547E-4164-A953-0F82EC95B0C0}"/>
    <dgm:cxn modelId="{C7849209-234D-42B2-A340-FE29670ACE84}" srcId="{27F76D1A-328F-4185-9110-77941EAB8908}" destId="{EFBB9C69-B2BF-4293-AD06-A6C00EA81E1E}" srcOrd="4" destOrd="0" parTransId="{2186B146-C731-4341-8C37-1A6320971F6D}" sibTransId="{DDDC55A3-34EB-41B8-85A5-F32D745FAD35}"/>
    <dgm:cxn modelId="{3184F215-EA47-48C1-A060-7E6E035637F4}" type="presOf" srcId="{4E674BE9-D171-47B4-8779-66763C1AD323}" destId="{09CA5AAA-B0BB-4CCC-B786-FCB91D380AC7}" srcOrd="0" destOrd="0" presId="urn:microsoft.com/office/officeart/2016/7/layout/RoundedRectangleTimeline"/>
    <dgm:cxn modelId="{AF950019-E3BB-4BDF-B88B-A271539EA92D}" type="presOf" srcId="{4A62D629-6D3D-4741-86AF-26EA647159C0}" destId="{3F05EDC9-78FD-41C2-8F07-41E7722B0FDE}" srcOrd="0" destOrd="0" presId="urn:microsoft.com/office/officeart/2016/7/layout/RoundedRectangleTimeline"/>
    <dgm:cxn modelId="{29B1181A-6344-4884-92DA-E326283021CA}" type="presOf" srcId="{B9885468-AC7C-46A5-B307-41707958C2EC}" destId="{923F124C-9423-42A2-99BE-02EEE00AC3BA}" srcOrd="0" destOrd="0" presId="urn:microsoft.com/office/officeart/2016/7/layout/RoundedRectangleTimeline"/>
    <dgm:cxn modelId="{E863D61C-C807-445B-AD56-EC0E8F1F3BB1}" srcId="{27F76D1A-328F-4185-9110-77941EAB8908}" destId="{4BBB8C4E-0068-4C3A-917C-7835ADC2B428}" srcOrd="11" destOrd="0" parTransId="{F7D0DBDD-3EA5-41A6-A21B-5C5547560A8E}" sibTransId="{BF6110A4-8B10-489F-BBF5-8DAE186DD678}"/>
    <dgm:cxn modelId="{9CC6F71D-A426-467A-8D3F-41514C89DB1F}" type="presOf" srcId="{4BBB8C4E-0068-4C3A-917C-7835ADC2B428}" destId="{A9E8E9C1-8F76-4966-AD53-5A42B2D727C7}" srcOrd="0" destOrd="0" presId="urn:microsoft.com/office/officeart/2016/7/layout/RoundedRectangleTimeline"/>
    <dgm:cxn modelId="{6C35BF26-EFEB-4008-9C3F-5A8CA87B6003}" srcId="{27F76D1A-328F-4185-9110-77941EAB8908}" destId="{6A45B1B6-EA08-4154-8036-A77A51F23CB0}" srcOrd="2" destOrd="0" parTransId="{9DD3CCCA-9361-41F2-9E39-BC53AF54156F}" sibTransId="{9597634C-0BB2-4557-8AE1-B841A532AA7B}"/>
    <dgm:cxn modelId="{742E6A38-06E8-4AF5-9471-2542BAE77662}" srcId="{27F76D1A-328F-4185-9110-77941EAB8908}" destId="{60367B63-6EC9-458A-B222-0EA4794A8A5A}" srcOrd="5" destOrd="0" parTransId="{C3E70843-224D-4E39-8FE9-E0A2DF8839C8}" sibTransId="{BC0B6988-69E3-4263-BF38-671BB7B003D4}"/>
    <dgm:cxn modelId="{55E7C339-24A7-4657-A39D-83061C102E53}" type="presOf" srcId="{C8F1CB39-32E2-4ECE-8D88-7D2B14DD1B87}" destId="{578ED630-5DE3-4C1C-B958-1B7E84A1EA1D}" srcOrd="0" destOrd="0" presId="urn:microsoft.com/office/officeart/2016/7/layout/RoundedRectangleTimeline"/>
    <dgm:cxn modelId="{04A58748-FDA5-4C1A-9A0D-6DE36AE4226B}" type="presOf" srcId="{E83F21AB-5976-416E-91B1-633C661495EA}" destId="{0CD7DCA7-516D-4A0D-A1F5-49A7290B02FB}" srcOrd="0" destOrd="0" presId="urn:microsoft.com/office/officeart/2016/7/layout/RoundedRectangleTimeline"/>
    <dgm:cxn modelId="{D9E5E16D-0587-4AF4-AFAC-E3B823FFCF74}" type="presOf" srcId="{C453B13F-26DC-47B1-8F0E-C0F630FFC9D9}" destId="{AEDB7634-FCE9-4572-842A-2801EBE79715}" srcOrd="0" destOrd="0" presId="urn:microsoft.com/office/officeart/2016/7/layout/RoundedRectangleTimeline"/>
    <dgm:cxn modelId="{2FC56B73-5990-41A7-980D-AD4637D1590D}" srcId="{27F76D1A-328F-4185-9110-77941EAB8908}" destId="{C453B13F-26DC-47B1-8F0E-C0F630FFC9D9}" srcOrd="8" destOrd="0" parTransId="{0D6F01DF-5148-4F6C-8304-89E4C416E25D}" sibTransId="{7A6463A3-376E-434F-961B-023A662F69E2}"/>
    <dgm:cxn modelId="{F0524975-553B-4270-849A-95A6AEC7D06C}" srcId="{27F76D1A-328F-4185-9110-77941EAB8908}" destId="{4A62D629-6D3D-4741-86AF-26EA647159C0}" srcOrd="0" destOrd="0" parTransId="{7C8BAC96-F744-4C1B-A872-F3B97F8721E5}" sibTransId="{0B0D9B2F-A874-4BB2-AAFE-F9CE24EE08BA}"/>
    <dgm:cxn modelId="{0A2A4D5A-7D54-40D8-88EC-BC01EF11B893}" type="presOf" srcId="{C507364E-D612-41DD-A586-0B8AE29BF9BB}" destId="{711CF944-E806-480B-8FEA-2CDC2FA157FD}" srcOrd="0" destOrd="0" presId="urn:microsoft.com/office/officeart/2016/7/layout/RoundedRectangleTimeline"/>
    <dgm:cxn modelId="{1767EF5A-7BEA-4E3A-80EE-3EB68ABB8325}" type="presOf" srcId="{EE5A5A05-BF73-4FA5-BEDC-C7C2DE97C41F}" destId="{5D689E6E-949F-4CA8-927D-58877BEFED2D}" srcOrd="0" destOrd="0" presId="urn:microsoft.com/office/officeart/2016/7/layout/RoundedRectangleTimeline"/>
    <dgm:cxn modelId="{351D4C87-C93E-403A-BEF0-3F47C52F28EB}" type="presOf" srcId="{65D1BB16-3591-4174-95A4-748726D6BC68}" destId="{53672EBF-FEAF-44B5-978E-FE663522F783}" srcOrd="0" destOrd="0" presId="urn:microsoft.com/office/officeart/2016/7/layout/RoundedRectangleTimeline"/>
    <dgm:cxn modelId="{C15EBD8C-856A-4DF0-8698-B901CE4C8770}" type="presOf" srcId="{144B1FA9-6225-479D-8D4A-F98C5176582B}" destId="{8C8BD4C0-2E1F-4C26-8E04-171D805B5E10}" srcOrd="0" destOrd="0" presId="urn:microsoft.com/office/officeart/2016/7/layout/RoundedRectangleTimeline"/>
    <dgm:cxn modelId="{0AF89891-B31D-4629-AAC4-C5B559200B97}" srcId="{27F76D1A-328F-4185-9110-77941EAB8908}" destId="{144B1FA9-6225-479D-8D4A-F98C5176582B}" srcOrd="3" destOrd="0" parTransId="{EB2A676A-B723-4873-A852-014F3BAFFB21}" sibTransId="{E859388B-0C05-47C1-BD3B-F5CD9F73BDBF}"/>
    <dgm:cxn modelId="{05248097-6ACE-4EA0-803C-4CD237349FED}" srcId="{27F76D1A-328F-4185-9110-77941EAB8908}" destId="{C8F1CB39-32E2-4ECE-8D88-7D2B14DD1B87}" srcOrd="16" destOrd="0" parTransId="{57D71BCD-BEFF-4ED6-BBDD-0CCD828E9235}" sibTransId="{0C515308-7B99-44B2-831D-A4852D5E0AD0}"/>
    <dgm:cxn modelId="{65B12A9E-18AF-448C-9A51-4268A202216D}" srcId="{27F76D1A-328F-4185-9110-77941EAB8908}" destId="{B9885468-AC7C-46A5-B307-41707958C2EC}" srcOrd="13" destOrd="0" parTransId="{5D145DBF-7F3F-4623-9461-50C42F551872}" sibTransId="{E54323A3-2941-4CFF-9C27-B7424412344F}"/>
    <dgm:cxn modelId="{50BA00A1-A1AB-4DA7-9395-0B07C646DC55}" type="presOf" srcId="{A0B92DD2-6298-451B-B1D4-6504CC4FD1E2}" destId="{CB29CA4F-F95A-4718-AF5F-276AD8902440}" srcOrd="0" destOrd="0" presId="urn:microsoft.com/office/officeart/2016/7/layout/RoundedRectangleTimeline"/>
    <dgm:cxn modelId="{220A34A4-31C6-4947-BC16-D8A9BFE331AD}" type="presOf" srcId="{6A45B1B6-EA08-4154-8036-A77A51F23CB0}" destId="{265D2D7E-4CB0-4F73-80BF-61EA81FAE178}" srcOrd="0" destOrd="0" presId="urn:microsoft.com/office/officeart/2016/7/layout/RoundedRectangleTimeline"/>
    <dgm:cxn modelId="{093FC9A4-91ED-432F-9D0A-31867A99D2C2}" srcId="{27F76D1A-328F-4185-9110-77941EAB8908}" destId="{A0B92DD2-6298-451B-B1D4-6504CC4FD1E2}" srcOrd="9" destOrd="0" parTransId="{9461AF6F-CB2E-4E3E-81DE-23BE4902CD1F}" sibTransId="{328C7AE4-60C1-4851-887C-F3A931FD5CA2}"/>
    <dgm:cxn modelId="{262D44A8-5398-486C-8932-D8B20B51B765}" type="presOf" srcId="{EFBB9C69-B2BF-4293-AD06-A6C00EA81E1E}" destId="{0818AF27-1431-4245-B724-C384038C686F}" srcOrd="0" destOrd="0" presId="urn:microsoft.com/office/officeart/2016/7/layout/RoundedRectangleTimeline"/>
    <dgm:cxn modelId="{DB48F4AF-E61E-4002-86A1-D7146AE5843A}" type="presOf" srcId="{60367B63-6EC9-458A-B222-0EA4794A8A5A}" destId="{514DCAC5-1DE5-453E-8265-A27B1643DBC0}" srcOrd="0" destOrd="0" presId="urn:microsoft.com/office/officeart/2016/7/layout/RoundedRectangleTimeline"/>
    <dgm:cxn modelId="{275201B2-7905-4E20-8F84-232E96423A59}" type="presOf" srcId="{27F76D1A-328F-4185-9110-77941EAB8908}" destId="{C6B4E67C-273A-4C56-BEAE-491B53069BB9}" srcOrd="0" destOrd="0" presId="urn:microsoft.com/office/officeart/2016/7/layout/RoundedRectangleTimeline"/>
    <dgm:cxn modelId="{1B2B51C8-51D4-4178-9C94-03141E4D5E34}" srcId="{27F76D1A-328F-4185-9110-77941EAB8908}" destId="{C507364E-D612-41DD-A586-0B8AE29BF9BB}" srcOrd="15" destOrd="0" parTransId="{AEDB4BE7-55AB-4A6F-9B16-7E3E99EC7CE7}" sibTransId="{23130D9D-7233-4BF9-9217-FFAB7872F5BF}"/>
    <dgm:cxn modelId="{84CD17CD-74F9-4DB6-BEB0-EF9BE66797CF}" srcId="{27F76D1A-328F-4185-9110-77941EAB8908}" destId="{C6D980D7-7FE0-4AEB-B676-42823C8D0D0D}" srcOrd="10" destOrd="0" parTransId="{09DA3A3D-D4E1-4BC4-907B-CA62EA86FFD3}" sibTransId="{2AA87453-59D3-42F8-825C-F9B84382F95D}"/>
    <dgm:cxn modelId="{948638D6-BA9C-418D-832F-CE6697FE7E81}" type="presOf" srcId="{8DF759A9-99EF-4B2D-9BF8-6199257FFE83}" destId="{D1C85342-04C2-4637-9C40-C1206AD88C9F}" srcOrd="0" destOrd="0" presId="urn:microsoft.com/office/officeart/2016/7/layout/RoundedRectangleTimeline"/>
    <dgm:cxn modelId="{D24FA1D8-8743-45B5-AFEF-088AB4188BC5}" srcId="{27F76D1A-328F-4185-9110-77941EAB8908}" destId="{EE5A5A05-BF73-4FA5-BEDC-C7C2DE97C41F}" srcOrd="6" destOrd="0" parTransId="{FB0C50F8-55F5-4AB1-B5B3-FDB44F921CDC}" sibTransId="{D8558C4F-C93A-4214-9D1E-02BA5C1A2EAB}"/>
    <dgm:cxn modelId="{57FCE3E1-F391-4511-9937-417DD4273B53}" srcId="{27F76D1A-328F-4185-9110-77941EAB8908}" destId="{E83F21AB-5976-416E-91B1-633C661495EA}" srcOrd="1" destOrd="0" parTransId="{72CC365E-99AF-4CAB-AF4E-A3C0A2B320F4}" sibTransId="{25BC8CB2-B673-4B85-BC5E-A0A35237D6DB}"/>
    <dgm:cxn modelId="{550912F7-0B97-410C-A837-2BED6CC8DE4C}" srcId="{27F76D1A-328F-4185-9110-77941EAB8908}" destId="{4E674BE9-D171-47B4-8779-66763C1AD323}" srcOrd="12" destOrd="0" parTransId="{E6DDA08E-3B67-40EF-86D3-C11E16FAD5A5}" sibTransId="{B69AFAF9-9CC5-4571-B943-7BE3F1564BDB}"/>
    <dgm:cxn modelId="{ABF3EAFF-CB43-4885-BB88-22DB038B25E9}" srcId="{27F76D1A-328F-4185-9110-77941EAB8908}" destId="{65D1BB16-3591-4174-95A4-748726D6BC68}" srcOrd="14" destOrd="0" parTransId="{3DABA536-43D8-42DE-83CF-25F7944BC2BD}" sibTransId="{3D35E8E3-BFA0-4697-87E6-FB39190083D7}"/>
    <dgm:cxn modelId="{5C805A6E-BA2D-430E-9877-10627BD6E17A}" type="presParOf" srcId="{C6B4E67C-273A-4C56-BEAE-491B53069BB9}" destId="{5F8C3E30-B506-4BA1-82DC-9B24860B7928}" srcOrd="0" destOrd="0" presId="urn:microsoft.com/office/officeart/2016/7/layout/RoundedRectangleTimeline"/>
    <dgm:cxn modelId="{E41E19BA-2A99-4980-90E0-E50568B64481}" type="presParOf" srcId="{5F8C3E30-B506-4BA1-82DC-9B24860B7928}" destId="{3F05EDC9-78FD-41C2-8F07-41E7722B0FDE}" srcOrd="0" destOrd="0" presId="urn:microsoft.com/office/officeart/2016/7/layout/RoundedRectangleTimeline"/>
    <dgm:cxn modelId="{42BD45AB-9399-4E72-9375-4B12BDABEF02}" type="presParOf" srcId="{5F8C3E30-B506-4BA1-82DC-9B24860B7928}" destId="{718D8156-310F-46AD-8637-2F9D68FFE489}" srcOrd="1" destOrd="0" presId="urn:microsoft.com/office/officeart/2016/7/layout/RoundedRectangleTimeline"/>
    <dgm:cxn modelId="{BE4AB30F-0128-46C0-AF2E-65147DE951AE}" type="presParOf" srcId="{5F8C3E30-B506-4BA1-82DC-9B24860B7928}" destId="{6AFBF545-F4C3-42CC-8326-CE8E273A8C80}" srcOrd="2" destOrd="0" presId="urn:microsoft.com/office/officeart/2016/7/layout/RoundedRectangleTimeline"/>
    <dgm:cxn modelId="{4C3D72C8-1903-4ECE-B588-B3737FF77FC3}" type="presParOf" srcId="{5F8C3E30-B506-4BA1-82DC-9B24860B7928}" destId="{DA7C53EF-6148-4585-B0B6-DE262CF2D990}" srcOrd="3" destOrd="0" presId="urn:microsoft.com/office/officeart/2016/7/layout/RoundedRectangleTimeline"/>
    <dgm:cxn modelId="{611D23D3-BD0A-4A6F-B8AE-1B9D13FD6A3C}" type="presParOf" srcId="{5F8C3E30-B506-4BA1-82DC-9B24860B7928}" destId="{7130FD4C-8D48-4676-B84A-1C003E30222E}" srcOrd="4" destOrd="0" presId="urn:microsoft.com/office/officeart/2016/7/layout/RoundedRectangleTimeline"/>
    <dgm:cxn modelId="{B1351F98-3C76-4517-98CC-073A304B8E70}" type="presParOf" srcId="{C6B4E67C-273A-4C56-BEAE-491B53069BB9}" destId="{DB502D0F-0CE3-43DC-82E8-A6BD27B66E62}" srcOrd="1" destOrd="0" presId="urn:microsoft.com/office/officeart/2016/7/layout/RoundedRectangleTimeline"/>
    <dgm:cxn modelId="{EC281D24-AF95-4873-8C78-BE286C90EC6D}" type="presParOf" srcId="{C6B4E67C-273A-4C56-BEAE-491B53069BB9}" destId="{663A2034-AB36-4D1C-A01C-5C480769BE89}" srcOrd="2" destOrd="0" presId="urn:microsoft.com/office/officeart/2016/7/layout/RoundedRectangleTimeline"/>
    <dgm:cxn modelId="{BCE86286-2C45-4B6C-9E28-B3EB03F53C1A}" type="presParOf" srcId="{663A2034-AB36-4D1C-A01C-5C480769BE89}" destId="{0CD7DCA7-516D-4A0D-A1F5-49A7290B02FB}" srcOrd="0" destOrd="0" presId="urn:microsoft.com/office/officeart/2016/7/layout/RoundedRectangleTimeline"/>
    <dgm:cxn modelId="{6A0A2DDA-700E-4212-BCD6-0CE9D4EA1B2C}" type="presParOf" srcId="{663A2034-AB36-4D1C-A01C-5C480769BE89}" destId="{C38F00F3-DC20-4F2B-99C5-D40AA313E516}" srcOrd="1" destOrd="0" presId="urn:microsoft.com/office/officeart/2016/7/layout/RoundedRectangleTimeline"/>
    <dgm:cxn modelId="{6641E3B6-D143-42C1-8D6E-8A8251832F7E}" type="presParOf" srcId="{663A2034-AB36-4D1C-A01C-5C480769BE89}" destId="{C3579F77-6E37-4149-AE42-EAB20F4FDFEE}" srcOrd="2" destOrd="0" presId="urn:microsoft.com/office/officeart/2016/7/layout/RoundedRectangleTimeline"/>
    <dgm:cxn modelId="{2D27191E-851D-44F0-AAD1-4D394A6C537A}" type="presParOf" srcId="{663A2034-AB36-4D1C-A01C-5C480769BE89}" destId="{01CF4E6A-9DA9-4573-BDB5-49E227427060}" srcOrd="3" destOrd="0" presId="urn:microsoft.com/office/officeart/2016/7/layout/RoundedRectangleTimeline"/>
    <dgm:cxn modelId="{E59B2401-5FEF-4453-90DE-1AB5C5369EFA}" type="presParOf" srcId="{663A2034-AB36-4D1C-A01C-5C480769BE89}" destId="{9C0C28F2-B107-4E87-8240-C9BBE5AAD341}" srcOrd="4" destOrd="0" presId="urn:microsoft.com/office/officeart/2016/7/layout/RoundedRectangleTimeline"/>
    <dgm:cxn modelId="{DD55E4AC-8C5D-4D5E-AC09-CCBC93ADCAD6}" type="presParOf" srcId="{C6B4E67C-273A-4C56-BEAE-491B53069BB9}" destId="{E04EE8A1-4333-4DDD-88DA-36F86B702500}" srcOrd="3" destOrd="0" presId="urn:microsoft.com/office/officeart/2016/7/layout/RoundedRectangleTimeline"/>
    <dgm:cxn modelId="{FD801E6C-41B2-4D03-AC1A-F5EF4C33D73B}" type="presParOf" srcId="{C6B4E67C-273A-4C56-BEAE-491B53069BB9}" destId="{2AEBAFE6-F62F-404C-8DA4-809E56BACB67}" srcOrd="4" destOrd="0" presId="urn:microsoft.com/office/officeart/2016/7/layout/RoundedRectangleTimeline"/>
    <dgm:cxn modelId="{90FC7EAB-9F6D-4882-88B4-886E72AE2F44}" type="presParOf" srcId="{2AEBAFE6-F62F-404C-8DA4-809E56BACB67}" destId="{265D2D7E-4CB0-4F73-80BF-61EA81FAE178}" srcOrd="0" destOrd="0" presId="urn:microsoft.com/office/officeart/2016/7/layout/RoundedRectangleTimeline"/>
    <dgm:cxn modelId="{64279392-0DBF-4F5D-8BD0-165F61410BE5}" type="presParOf" srcId="{2AEBAFE6-F62F-404C-8DA4-809E56BACB67}" destId="{FAAD1894-68C9-48CA-B35D-9DF4D9F0191C}" srcOrd="1" destOrd="0" presId="urn:microsoft.com/office/officeart/2016/7/layout/RoundedRectangleTimeline"/>
    <dgm:cxn modelId="{F115DF9A-2D88-4B7C-A7FF-D658C7DF4212}" type="presParOf" srcId="{2AEBAFE6-F62F-404C-8DA4-809E56BACB67}" destId="{62E214B2-BFD1-403A-9FCB-362EEAA18C7C}" srcOrd="2" destOrd="0" presId="urn:microsoft.com/office/officeart/2016/7/layout/RoundedRectangleTimeline"/>
    <dgm:cxn modelId="{490BCFE8-D96B-45BA-9ABB-BBEAA140BBF9}" type="presParOf" srcId="{2AEBAFE6-F62F-404C-8DA4-809E56BACB67}" destId="{D01B4B6A-F3F9-488E-9BC5-9C543E838434}" srcOrd="3" destOrd="0" presId="urn:microsoft.com/office/officeart/2016/7/layout/RoundedRectangleTimeline"/>
    <dgm:cxn modelId="{3E5C7985-4BFB-47F2-AACC-FF520A5149E9}" type="presParOf" srcId="{2AEBAFE6-F62F-404C-8DA4-809E56BACB67}" destId="{84E583C0-1BCF-4771-837E-26879382700B}" srcOrd="4" destOrd="0" presId="urn:microsoft.com/office/officeart/2016/7/layout/RoundedRectangleTimeline"/>
    <dgm:cxn modelId="{6B41147D-9EFC-422C-BC92-A529946FFFEB}" type="presParOf" srcId="{C6B4E67C-273A-4C56-BEAE-491B53069BB9}" destId="{1DFB5C95-968F-4BC6-AF4F-E638702C6A63}" srcOrd="5" destOrd="0" presId="urn:microsoft.com/office/officeart/2016/7/layout/RoundedRectangleTimeline"/>
    <dgm:cxn modelId="{82A68944-3DC1-4642-B518-B9C6516C0E9A}" type="presParOf" srcId="{C6B4E67C-273A-4C56-BEAE-491B53069BB9}" destId="{7122BF48-1696-4523-BE12-9EA95AFE664F}" srcOrd="6" destOrd="0" presId="urn:microsoft.com/office/officeart/2016/7/layout/RoundedRectangleTimeline"/>
    <dgm:cxn modelId="{2C0F9860-BF50-4555-AE61-2DA8F71BC6E8}" type="presParOf" srcId="{7122BF48-1696-4523-BE12-9EA95AFE664F}" destId="{8C8BD4C0-2E1F-4C26-8E04-171D805B5E10}" srcOrd="0" destOrd="0" presId="urn:microsoft.com/office/officeart/2016/7/layout/RoundedRectangleTimeline"/>
    <dgm:cxn modelId="{2CF15C72-A227-40BE-BA2E-9412F39C5A82}" type="presParOf" srcId="{7122BF48-1696-4523-BE12-9EA95AFE664F}" destId="{B21BD6D9-3D82-4977-AB71-31DE48F0B267}" srcOrd="1" destOrd="0" presId="urn:microsoft.com/office/officeart/2016/7/layout/RoundedRectangleTimeline"/>
    <dgm:cxn modelId="{08BF324F-1212-4995-8A14-56915C4E55D9}" type="presParOf" srcId="{7122BF48-1696-4523-BE12-9EA95AFE664F}" destId="{1BB6D274-A9AF-4DFD-8A14-BEAB10E549B9}" srcOrd="2" destOrd="0" presId="urn:microsoft.com/office/officeart/2016/7/layout/RoundedRectangleTimeline"/>
    <dgm:cxn modelId="{22D16711-21A6-4BDD-BEA9-4B763ECA5489}" type="presParOf" srcId="{7122BF48-1696-4523-BE12-9EA95AFE664F}" destId="{7FAD1724-E272-4437-BB15-8587D745F2C1}" srcOrd="3" destOrd="0" presId="urn:microsoft.com/office/officeart/2016/7/layout/RoundedRectangleTimeline"/>
    <dgm:cxn modelId="{D2EF5273-3A92-4B00-B68B-16DF785E4B5D}" type="presParOf" srcId="{7122BF48-1696-4523-BE12-9EA95AFE664F}" destId="{F43ACA71-29C2-46FC-911A-6D722527855B}" srcOrd="4" destOrd="0" presId="urn:microsoft.com/office/officeart/2016/7/layout/RoundedRectangleTimeline"/>
    <dgm:cxn modelId="{1918FBB5-9242-4B2D-9B63-A5E9DF244761}" type="presParOf" srcId="{C6B4E67C-273A-4C56-BEAE-491B53069BB9}" destId="{AA4F95BC-6D17-464D-855E-89D96BF891A5}" srcOrd="7" destOrd="0" presId="urn:microsoft.com/office/officeart/2016/7/layout/RoundedRectangleTimeline"/>
    <dgm:cxn modelId="{49EF25E4-9E8C-4E88-B440-C9E1E0270610}" type="presParOf" srcId="{C6B4E67C-273A-4C56-BEAE-491B53069BB9}" destId="{0A669513-9164-4901-81C3-BE23A2EB185A}" srcOrd="8" destOrd="0" presId="urn:microsoft.com/office/officeart/2016/7/layout/RoundedRectangleTimeline"/>
    <dgm:cxn modelId="{0404E427-D535-4125-A112-412EEE8997FB}" type="presParOf" srcId="{0A669513-9164-4901-81C3-BE23A2EB185A}" destId="{0818AF27-1431-4245-B724-C384038C686F}" srcOrd="0" destOrd="0" presId="urn:microsoft.com/office/officeart/2016/7/layout/RoundedRectangleTimeline"/>
    <dgm:cxn modelId="{A0C3EE6C-7A47-4EA7-8E93-40671B2647BD}" type="presParOf" srcId="{0A669513-9164-4901-81C3-BE23A2EB185A}" destId="{7FD9717F-C995-432F-B015-B052D55E6DEC}" srcOrd="1" destOrd="0" presId="urn:microsoft.com/office/officeart/2016/7/layout/RoundedRectangleTimeline"/>
    <dgm:cxn modelId="{05620D90-6BAF-431D-AEF0-64062A7DB134}" type="presParOf" srcId="{0A669513-9164-4901-81C3-BE23A2EB185A}" destId="{93568A69-C92B-443A-8AEE-6A39D57C6065}" srcOrd="2" destOrd="0" presId="urn:microsoft.com/office/officeart/2016/7/layout/RoundedRectangleTimeline"/>
    <dgm:cxn modelId="{9377B8FC-8987-4FC0-B900-FB4671EE1245}" type="presParOf" srcId="{0A669513-9164-4901-81C3-BE23A2EB185A}" destId="{E2E58193-0C71-4B63-9B00-3A1C2E04199B}" srcOrd="3" destOrd="0" presId="urn:microsoft.com/office/officeart/2016/7/layout/RoundedRectangleTimeline"/>
    <dgm:cxn modelId="{968725D9-9195-4423-952B-1AE9754F3F8D}" type="presParOf" srcId="{0A669513-9164-4901-81C3-BE23A2EB185A}" destId="{9BE6C1E0-85B8-4D4B-8A1E-60604DE30CDC}" srcOrd="4" destOrd="0" presId="urn:microsoft.com/office/officeart/2016/7/layout/RoundedRectangleTimeline"/>
    <dgm:cxn modelId="{148ACAF4-7ED1-4601-B1FB-C043CE76C63F}" type="presParOf" srcId="{C6B4E67C-273A-4C56-BEAE-491B53069BB9}" destId="{5B8E57B4-3E12-4821-884E-E08DC30446E0}" srcOrd="9" destOrd="0" presId="urn:microsoft.com/office/officeart/2016/7/layout/RoundedRectangleTimeline"/>
    <dgm:cxn modelId="{E2D618BC-A835-40AB-8099-2B0DFB29B469}" type="presParOf" srcId="{C6B4E67C-273A-4C56-BEAE-491B53069BB9}" destId="{405BC02D-2773-464B-B6FB-690E8D5AB4AE}" srcOrd="10" destOrd="0" presId="urn:microsoft.com/office/officeart/2016/7/layout/RoundedRectangleTimeline"/>
    <dgm:cxn modelId="{19C2F1E1-25D8-4630-BD70-DC1D61C16FD5}" type="presParOf" srcId="{405BC02D-2773-464B-B6FB-690E8D5AB4AE}" destId="{514DCAC5-1DE5-453E-8265-A27B1643DBC0}" srcOrd="0" destOrd="0" presId="urn:microsoft.com/office/officeart/2016/7/layout/RoundedRectangleTimeline"/>
    <dgm:cxn modelId="{4F877207-6ABD-4DB0-AB73-FCBA34ECE417}" type="presParOf" srcId="{405BC02D-2773-464B-B6FB-690E8D5AB4AE}" destId="{E902EDAE-DFA8-44BD-8072-54B5A6C3343E}" srcOrd="1" destOrd="0" presId="urn:microsoft.com/office/officeart/2016/7/layout/RoundedRectangleTimeline"/>
    <dgm:cxn modelId="{D8C1B85E-4B56-443B-A997-2134BDAF2B2A}" type="presParOf" srcId="{405BC02D-2773-464B-B6FB-690E8D5AB4AE}" destId="{2820E30D-8977-40E2-9AA1-B495FF5C2D4E}" srcOrd="2" destOrd="0" presId="urn:microsoft.com/office/officeart/2016/7/layout/RoundedRectangleTimeline"/>
    <dgm:cxn modelId="{9D0CD21D-DFC8-4372-A59D-1BF7A3378C8D}" type="presParOf" srcId="{405BC02D-2773-464B-B6FB-690E8D5AB4AE}" destId="{E051D4A5-C589-487E-BD3D-B279B177F233}" srcOrd="3" destOrd="0" presId="urn:microsoft.com/office/officeart/2016/7/layout/RoundedRectangleTimeline"/>
    <dgm:cxn modelId="{3F8F94DD-5758-4767-9253-E93623339016}" type="presParOf" srcId="{405BC02D-2773-464B-B6FB-690E8D5AB4AE}" destId="{88FD6576-30A9-4D70-9B30-AEF8C48505DC}" srcOrd="4" destOrd="0" presId="urn:microsoft.com/office/officeart/2016/7/layout/RoundedRectangleTimeline"/>
    <dgm:cxn modelId="{A469D7B5-4D45-4118-8E79-DA4C597153C9}" type="presParOf" srcId="{C6B4E67C-273A-4C56-BEAE-491B53069BB9}" destId="{0540576D-E1CB-4D57-9A45-8542C4E12974}" srcOrd="11" destOrd="0" presId="urn:microsoft.com/office/officeart/2016/7/layout/RoundedRectangleTimeline"/>
    <dgm:cxn modelId="{C305F713-5E0F-4694-A84F-E4C1649A2E7F}" type="presParOf" srcId="{C6B4E67C-273A-4C56-BEAE-491B53069BB9}" destId="{C8E122E6-261C-4684-9324-7015CDA2CD64}" srcOrd="12" destOrd="0" presId="urn:microsoft.com/office/officeart/2016/7/layout/RoundedRectangleTimeline"/>
    <dgm:cxn modelId="{80F23FA7-7927-4AB8-A70C-041DBBA8E67B}" type="presParOf" srcId="{C8E122E6-261C-4684-9324-7015CDA2CD64}" destId="{5D689E6E-949F-4CA8-927D-58877BEFED2D}" srcOrd="0" destOrd="0" presId="urn:microsoft.com/office/officeart/2016/7/layout/RoundedRectangleTimeline"/>
    <dgm:cxn modelId="{5DED4FDB-B153-4ADD-8D00-392B810C9668}" type="presParOf" srcId="{C8E122E6-261C-4684-9324-7015CDA2CD64}" destId="{38F6A8F5-D3C6-4307-AF15-FF95D146A50E}" srcOrd="1" destOrd="0" presId="urn:microsoft.com/office/officeart/2016/7/layout/RoundedRectangleTimeline"/>
    <dgm:cxn modelId="{8B23D5E0-CF6B-4879-B695-ECC3B2C34744}" type="presParOf" srcId="{C8E122E6-261C-4684-9324-7015CDA2CD64}" destId="{0CD4D358-A5B8-413D-A527-71C0F3AEFBF4}" srcOrd="2" destOrd="0" presId="urn:microsoft.com/office/officeart/2016/7/layout/RoundedRectangleTimeline"/>
    <dgm:cxn modelId="{194739A0-06D8-4E40-A1F7-402B4FEE08B5}" type="presParOf" srcId="{C8E122E6-261C-4684-9324-7015CDA2CD64}" destId="{BF8C237D-8EDA-46BC-AD8F-A2361630D500}" srcOrd="3" destOrd="0" presId="urn:microsoft.com/office/officeart/2016/7/layout/RoundedRectangleTimeline"/>
    <dgm:cxn modelId="{F5C20BB8-C59F-4322-A37A-FD5669FF6248}" type="presParOf" srcId="{C8E122E6-261C-4684-9324-7015CDA2CD64}" destId="{C331D7C8-F40A-4290-A58C-BBF303FAFE05}" srcOrd="4" destOrd="0" presId="urn:microsoft.com/office/officeart/2016/7/layout/RoundedRectangleTimeline"/>
    <dgm:cxn modelId="{9E637C43-97C2-4EFE-9880-509760340B70}" type="presParOf" srcId="{C6B4E67C-273A-4C56-BEAE-491B53069BB9}" destId="{1045FD40-9F0A-4B24-A916-211C607F305A}" srcOrd="13" destOrd="0" presId="urn:microsoft.com/office/officeart/2016/7/layout/RoundedRectangleTimeline"/>
    <dgm:cxn modelId="{69693A59-1002-4B56-85AA-9BC68A6A254D}" type="presParOf" srcId="{C6B4E67C-273A-4C56-BEAE-491B53069BB9}" destId="{C5204698-2E7E-4DB5-8E45-77509045854C}" srcOrd="14" destOrd="0" presId="urn:microsoft.com/office/officeart/2016/7/layout/RoundedRectangleTimeline"/>
    <dgm:cxn modelId="{4B9DE946-F202-42F9-BF62-E16ACAB3A276}" type="presParOf" srcId="{C5204698-2E7E-4DB5-8E45-77509045854C}" destId="{D1C85342-04C2-4637-9C40-C1206AD88C9F}" srcOrd="0" destOrd="0" presId="urn:microsoft.com/office/officeart/2016/7/layout/RoundedRectangleTimeline"/>
    <dgm:cxn modelId="{E20ADE67-3BB7-49FA-86B1-A753303198B7}" type="presParOf" srcId="{C5204698-2E7E-4DB5-8E45-77509045854C}" destId="{9D9F049B-5885-452F-B13F-F80CE1678824}" srcOrd="1" destOrd="0" presId="urn:microsoft.com/office/officeart/2016/7/layout/RoundedRectangleTimeline"/>
    <dgm:cxn modelId="{CE5EA3CB-FDE9-41CA-BC83-EE3E71D25775}" type="presParOf" srcId="{C5204698-2E7E-4DB5-8E45-77509045854C}" destId="{93F09FA5-42D9-4A57-AF61-B76E378ECE1D}" srcOrd="2" destOrd="0" presId="urn:microsoft.com/office/officeart/2016/7/layout/RoundedRectangleTimeline"/>
    <dgm:cxn modelId="{8FC73EE3-71F6-4181-9E08-B84A7BDE12EF}" type="presParOf" srcId="{C5204698-2E7E-4DB5-8E45-77509045854C}" destId="{7CD8504D-5ADB-4F3A-B4DA-D215F614A2DA}" srcOrd="3" destOrd="0" presId="urn:microsoft.com/office/officeart/2016/7/layout/RoundedRectangleTimeline"/>
    <dgm:cxn modelId="{3403CB2C-D941-4239-8CB7-28C14A29C97A}" type="presParOf" srcId="{C5204698-2E7E-4DB5-8E45-77509045854C}" destId="{8FDBEE55-CF05-4C57-AB13-E9FA8B1BEAED}" srcOrd="4" destOrd="0" presId="urn:microsoft.com/office/officeart/2016/7/layout/RoundedRectangleTimeline"/>
    <dgm:cxn modelId="{D92FD2D8-D239-47B8-A774-77B406EE0A86}" type="presParOf" srcId="{C6B4E67C-273A-4C56-BEAE-491B53069BB9}" destId="{4C61F247-2DB8-4310-B4EE-FDC9CC384AB5}" srcOrd="15" destOrd="0" presId="urn:microsoft.com/office/officeart/2016/7/layout/RoundedRectangleTimeline"/>
    <dgm:cxn modelId="{A068A63D-C501-483B-9480-1576FE40FAB7}" type="presParOf" srcId="{C6B4E67C-273A-4C56-BEAE-491B53069BB9}" destId="{CA4D2C0F-3DFB-4C7E-B4C4-27FCF3746DC5}" srcOrd="16" destOrd="0" presId="urn:microsoft.com/office/officeart/2016/7/layout/RoundedRectangleTimeline"/>
    <dgm:cxn modelId="{39010BCA-153F-4266-8AE8-861A2A8B8FCF}" type="presParOf" srcId="{CA4D2C0F-3DFB-4C7E-B4C4-27FCF3746DC5}" destId="{AEDB7634-FCE9-4572-842A-2801EBE79715}" srcOrd="0" destOrd="0" presId="urn:microsoft.com/office/officeart/2016/7/layout/RoundedRectangleTimeline"/>
    <dgm:cxn modelId="{6C556999-9CBD-40AD-9673-0D752101F317}" type="presParOf" srcId="{CA4D2C0F-3DFB-4C7E-B4C4-27FCF3746DC5}" destId="{A965BF63-8484-4441-9FEA-3EB51A176476}" srcOrd="1" destOrd="0" presId="urn:microsoft.com/office/officeart/2016/7/layout/RoundedRectangleTimeline"/>
    <dgm:cxn modelId="{6766A97D-2FC2-41CD-B457-0860FEEACFE0}" type="presParOf" srcId="{CA4D2C0F-3DFB-4C7E-B4C4-27FCF3746DC5}" destId="{EDC46425-2198-44A4-B583-6DE20E5DF0B6}" srcOrd="2" destOrd="0" presId="urn:microsoft.com/office/officeart/2016/7/layout/RoundedRectangleTimeline"/>
    <dgm:cxn modelId="{9B27A368-7DE3-475D-A4D8-C5077104037A}" type="presParOf" srcId="{CA4D2C0F-3DFB-4C7E-B4C4-27FCF3746DC5}" destId="{E6D3CC99-694D-400E-A95E-215EECF59672}" srcOrd="3" destOrd="0" presId="urn:microsoft.com/office/officeart/2016/7/layout/RoundedRectangleTimeline"/>
    <dgm:cxn modelId="{453A1DD8-276E-4BD2-92B1-6525D2157D28}" type="presParOf" srcId="{CA4D2C0F-3DFB-4C7E-B4C4-27FCF3746DC5}" destId="{61C03B7B-6C45-4A1B-84B8-5765B0646357}" srcOrd="4" destOrd="0" presId="urn:microsoft.com/office/officeart/2016/7/layout/RoundedRectangleTimeline"/>
    <dgm:cxn modelId="{52AA93CD-CA28-401B-A709-CF72DAD30A61}" type="presParOf" srcId="{C6B4E67C-273A-4C56-BEAE-491B53069BB9}" destId="{662B890A-3DE3-44F1-A7BA-7D1B70A81AC7}" srcOrd="17" destOrd="0" presId="urn:microsoft.com/office/officeart/2016/7/layout/RoundedRectangleTimeline"/>
    <dgm:cxn modelId="{9512244E-8431-40FA-9966-380002B5ABED}" type="presParOf" srcId="{C6B4E67C-273A-4C56-BEAE-491B53069BB9}" destId="{A788B263-058E-4CF8-A132-DA4C4589C427}" srcOrd="18" destOrd="0" presId="urn:microsoft.com/office/officeart/2016/7/layout/RoundedRectangleTimeline"/>
    <dgm:cxn modelId="{561806C4-69E7-41D0-8ECE-2155B44E4FAE}" type="presParOf" srcId="{A788B263-058E-4CF8-A132-DA4C4589C427}" destId="{CB29CA4F-F95A-4718-AF5F-276AD8902440}" srcOrd="0" destOrd="0" presId="urn:microsoft.com/office/officeart/2016/7/layout/RoundedRectangleTimeline"/>
    <dgm:cxn modelId="{C12DC8E3-3795-4531-9A88-E1189CD16289}" type="presParOf" srcId="{A788B263-058E-4CF8-A132-DA4C4589C427}" destId="{E5C06724-B59F-44AF-A3C7-DE951777E78B}" srcOrd="1" destOrd="0" presId="urn:microsoft.com/office/officeart/2016/7/layout/RoundedRectangleTimeline"/>
    <dgm:cxn modelId="{C9DBD788-FE37-4465-9D35-911DD47FF873}" type="presParOf" srcId="{A788B263-058E-4CF8-A132-DA4C4589C427}" destId="{75A07DF9-B18E-4381-AFA7-76B9A467475B}" srcOrd="2" destOrd="0" presId="urn:microsoft.com/office/officeart/2016/7/layout/RoundedRectangleTimeline"/>
    <dgm:cxn modelId="{2E97A5E7-D37E-4CDB-A26A-C938F1171C47}" type="presParOf" srcId="{A788B263-058E-4CF8-A132-DA4C4589C427}" destId="{A7B3C9CC-4B75-47C1-B855-07039B1CFC30}" srcOrd="3" destOrd="0" presId="urn:microsoft.com/office/officeart/2016/7/layout/RoundedRectangleTimeline"/>
    <dgm:cxn modelId="{02998B84-1F92-4AAA-B1A0-0D0D71D17139}" type="presParOf" srcId="{A788B263-058E-4CF8-A132-DA4C4589C427}" destId="{BE7671CB-6B68-4973-866A-EFABAC3679D4}" srcOrd="4" destOrd="0" presId="urn:microsoft.com/office/officeart/2016/7/layout/RoundedRectangleTimeline"/>
    <dgm:cxn modelId="{C86E5855-3675-466C-AF38-98CCB6363301}" type="presParOf" srcId="{C6B4E67C-273A-4C56-BEAE-491B53069BB9}" destId="{9D101405-FEF9-43E1-A87B-7BDFEE93103C}" srcOrd="19" destOrd="0" presId="urn:microsoft.com/office/officeart/2016/7/layout/RoundedRectangleTimeline"/>
    <dgm:cxn modelId="{5AC7833C-D2DF-4A80-80D0-E61119609763}" type="presParOf" srcId="{C6B4E67C-273A-4C56-BEAE-491B53069BB9}" destId="{D4EBE334-388F-46D8-888E-97FE056BA806}" srcOrd="20" destOrd="0" presId="urn:microsoft.com/office/officeart/2016/7/layout/RoundedRectangleTimeline"/>
    <dgm:cxn modelId="{A2BE546F-AF02-4059-875B-03F80FDE643A}" type="presParOf" srcId="{D4EBE334-388F-46D8-888E-97FE056BA806}" destId="{2BE58519-8D8A-46DD-A56A-E3ED2F7C03FF}" srcOrd="0" destOrd="0" presId="urn:microsoft.com/office/officeart/2016/7/layout/RoundedRectangleTimeline"/>
    <dgm:cxn modelId="{E512513F-3F69-48DE-B008-8DBDA97B1458}" type="presParOf" srcId="{D4EBE334-388F-46D8-888E-97FE056BA806}" destId="{F1D00445-1146-44DA-8C0F-7CAD0779DF53}" srcOrd="1" destOrd="0" presId="urn:microsoft.com/office/officeart/2016/7/layout/RoundedRectangleTimeline"/>
    <dgm:cxn modelId="{ED5DCB9B-6956-4D50-AB81-E6DB83AEC9B6}" type="presParOf" srcId="{D4EBE334-388F-46D8-888E-97FE056BA806}" destId="{AE88B614-4AEB-4F5F-AB5C-D465EC47C817}" srcOrd="2" destOrd="0" presId="urn:microsoft.com/office/officeart/2016/7/layout/RoundedRectangleTimeline"/>
    <dgm:cxn modelId="{7EE2AF7A-B3C5-44A1-A052-D6CBAC21950D}" type="presParOf" srcId="{D4EBE334-388F-46D8-888E-97FE056BA806}" destId="{F48A4AA4-7DBF-448F-8966-D40A950FA462}" srcOrd="3" destOrd="0" presId="urn:microsoft.com/office/officeart/2016/7/layout/RoundedRectangleTimeline"/>
    <dgm:cxn modelId="{1EEC6B44-49C2-4480-8D65-52C02CC7D9AC}" type="presParOf" srcId="{D4EBE334-388F-46D8-888E-97FE056BA806}" destId="{019E6398-2368-429E-9B15-EB68B893AD03}" srcOrd="4" destOrd="0" presId="urn:microsoft.com/office/officeart/2016/7/layout/RoundedRectangleTimeline"/>
    <dgm:cxn modelId="{1EE11A67-CFCF-4A51-92D4-C472B7570B74}" type="presParOf" srcId="{C6B4E67C-273A-4C56-BEAE-491B53069BB9}" destId="{27B66D7F-099B-4CCD-86E2-9D76A510D005}" srcOrd="21" destOrd="0" presId="urn:microsoft.com/office/officeart/2016/7/layout/RoundedRectangleTimeline"/>
    <dgm:cxn modelId="{707EBA4F-7115-4375-8618-28214BF08E15}" type="presParOf" srcId="{C6B4E67C-273A-4C56-BEAE-491B53069BB9}" destId="{AB18E8BF-27AC-4303-B7F3-5E38BED25FE5}" srcOrd="22" destOrd="0" presId="urn:microsoft.com/office/officeart/2016/7/layout/RoundedRectangleTimeline"/>
    <dgm:cxn modelId="{B29C111F-D23C-4F5B-B54F-F24E54DC930A}" type="presParOf" srcId="{AB18E8BF-27AC-4303-B7F3-5E38BED25FE5}" destId="{A9E8E9C1-8F76-4966-AD53-5A42B2D727C7}" srcOrd="0" destOrd="0" presId="urn:microsoft.com/office/officeart/2016/7/layout/RoundedRectangleTimeline"/>
    <dgm:cxn modelId="{8C19A97D-A07B-4886-A0A9-4D1665612010}" type="presParOf" srcId="{AB18E8BF-27AC-4303-B7F3-5E38BED25FE5}" destId="{6D6FC26B-51B0-4AEF-8E63-681740B21C8F}" srcOrd="1" destOrd="0" presId="urn:microsoft.com/office/officeart/2016/7/layout/RoundedRectangleTimeline"/>
    <dgm:cxn modelId="{5EBD44F5-0321-4B57-833E-9A9FDA97DA96}" type="presParOf" srcId="{AB18E8BF-27AC-4303-B7F3-5E38BED25FE5}" destId="{611BBC52-858F-4EBE-A885-87B2F48D0F5C}" srcOrd="2" destOrd="0" presId="urn:microsoft.com/office/officeart/2016/7/layout/RoundedRectangleTimeline"/>
    <dgm:cxn modelId="{94DF3098-2866-4ECC-A806-359EC3FFFBDB}" type="presParOf" srcId="{AB18E8BF-27AC-4303-B7F3-5E38BED25FE5}" destId="{7B02CDBC-562A-435F-8D8A-7D66A1008C42}" srcOrd="3" destOrd="0" presId="urn:microsoft.com/office/officeart/2016/7/layout/RoundedRectangleTimeline"/>
    <dgm:cxn modelId="{DB1DDF38-FE10-4154-BFC1-5B4988E75B80}" type="presParOf" srcId="{AB18E8BF-27AC-4303-B7F3-5E38BED25FE5}" destId="{9D321C2B-5709-47D6-8501-C19945A9F84E}" srcOrd="4" destOrd="0" presId="urn:microsoft.com/office/officeart/2016/7/layout/RoundedRectangleTimeline"/>
    <dgm:cxn modelId="{3398CD3D-8361-4C9F-9B33-55AF73BD668F}" type="presParOf" srcId="{C6B4E67C-273A-4C56-BEAE-491B53069BB9}" destId="{43205B87-47D4-4CD0-AD92-7EE1262FA930}" srcOrd="23" destOrd="0" presId="urn:microsoft.com/office/officeart/2016/7/layout/RoundedRectangleTimeline"/>
    <dgm:cxn modelId="{D7915C00-616A-4CB3-B515-9296C3A0D5E5}" type="presParOf" srcId="{C6B4E67C-273A-4C56-BEAE-491B53069BB9}" destId="{252246AD-7D24-41DE-869D-43590140421D}" srcOrd="24" destOrd="0" presId="urn:microsoft.com/office/officeart/2016/7/layout/RoundedRectangleTimeline"/>
    <dgm:cxn modelId="{EBB0C4DD-728A-4E8C-A370-852C8D3D7E4D}" type="presParOf" srcId="{252246AD-7D24-41DE-869D-43590140421D}" destId="{09CA5AAA-B0BB-4CCC-B786-FCB91D380AC7}" srcOrd="0" destOrd="0" presId="urn:microsoft.com/office/officeart/2016/7/layout/RoundedRectangleTimeline"/>
    <dgm:cxn modelId="{D83D3533-1021-4E03-BA38-72E3148AEC79}" type="presParOf" srcId="{252246AD-7D24-41DE-869D-43590140421D}" destId="{99CF9DCB-2272-4620-9C39-A2CC1FA7A1A6}" srcOrd="1" destOrd="0" presId="urn:microsoft.com/office/officeart/2016/7/layout/RoundedRectangleTimeline"/>
    <dgm:cxn modelId="{56A6BE9D-D906-4728-9095-A7FFAD576E86}" type="presParOf" srcId="{252246AD-7D24-41DE-869D-43590140421D}" destId="{2EB0A8C4-F99F-4E6B-8431-F312B559FCEB}" srcOrd="2" destOrd="0" presId="urn:microsoft.com/office/officeart/2016/7/layout/RoundedRectangleTimeline"/>
    <dgm:cxn modelId="{D628C061-818A-4BA4-964B-AF17BC9FB65A}" type="presParOf" srcId="{252246AD-7D24-41DE-869D-43590140421D}" destId="{155B0599-2797-4F85-810F-17C4D1ED74EC}" srcOrd="3" destOrd="0" presId="urn:microsoft.com/office/officeart/2016/7/layout/RoundedRectangleTimeline"/>
    <dgm:cxn modelId="{F449288E-5622-4FCD-93B9-2C9D2F0CFCB3}" type="presParOf" srcId="{252246AD-7D24-41DE-869D-43590140421D}" destId="{94429001-AA4A-4108-A67E-CF08ACAD3E65}" srcOrd="4" destOrd="0" presId="urn:microsoft.com/office/officeart/2016/7/layout/RoundedRectangleTimeline"/>
    <dgm:cxn modelId="{69F2D556-0406-45A7-B558-B2DF5468BF9D}" type="presParOf" srcId="{C6B4E67C-273A-4C56-BEAE-491B53069BB9}" destId="{F5BD1420-E312-4DC8-BCD1-D42123C39302}" srcOrd="25" destOrd="0" presId="urn:microsoft.com/office/officeart/2016/7/layout/RoundedRectangleTimeline"/>
    <dgm:cxn modelId="{009237A8-C949-42B4-86FD-B4CB27803592}" type="presParOf" srcId="{C6B4E67C-273A-4C56-BEAE-491B53069BB9}" destId="{651FD04D-C162-4B50-9E9A-35E2C7AF7043}" srcOrd="26" destOrd="0" presId="urn:microsoft.com/office/officeart/2016/7/layout/RoundedRectangleTimeline"/>
    <dgm:cxn modelId="{6B92E274-D004-42D8-AA4A-6E17E44FDBED}" type="presParOf" srcId="{651FD04D-C162-4B50-9E9A-35E2C7AF7043}" destId="{923F124C-9423-42A2-99BE-02EEE00AC3BA}" srcOrd="0" destOrd="0" presId="urn:microsoft.com/office/officeart/2016/7/layout/RoundedRectangleTimeline"/>
    <dgm:cxn modelId="{EB7A4D4B-5ED7-40B6-8889-5DF7001FB31D}" type="presParOf" srcId="{651FD04D-C162-4B50-9E9A-35E2C7AF7043}" destId="{AA0181ED-DE21-439B-9AE4-26F9379EC3A1}" srcOrd="1" destOrd="0" presId="urn:microsoft.com/office/officeart/2016/7/layout/RoundedRectangleTimeline"/>
    <dgm:cxn modelId="{BD7E5098-ED95-46CC-8EFA-76E916226306}" type="presParOf" srcId="{651FD04D-C162-4B50-9E9A-35E2C7AF7043}" destId="{785003B3-749E-4062-8FAB-82B69113BD91}" srcOrd="2" destOrd="0" presId="urn:microsoft.com/office/officeart/2016/7/layout/RoundedRectangleTimeline"/>
    <dgm:cxn modelId="{452BA185-9993-463F-83CF-C8CEA487D7BA}" type="presParOf" srcId="{651FD04D-C162-4B50-9E9A-35E2C7AF7043}" destId="{7F44098A-913B-4E50-9D22-EFF77FB2CD3C}" srcOrd="3" destOrd="0" presId="urn:microsoft.com/office/officeart/2016/7/layout/RoundedRectangleTimeline"/>
    <dgm:cxn modelId="{71113262-14B4-4DD7-AED1-93D1ECB8675C}" type="presParOf" srcId="{651FD04D-C162-4B50-9E9A-35E2C7AF7043}" destId="{002749CC-BA16-44BD-8734-6077EDC43017}" srcOrd="4" destOrd="0" presId="urn:microsoft.com/office/officeart/2016/7/layout/RoundedRectangleTimeline"/>
    <dgm:cxn modelId="{5BEA7BEE-557A-4A5A-8A65-0672852DBEE3}" type="presParOf" srcId="{C6B4E67C-273A-4C56-BEAE-491B53069BB9}" destId="{6619B0B2-9F83-4D71-AA1D-AD7406859C38}" srcOrd="27" destOrd="0" presId="urn:microsoft.com/office/officeart/2016/7/layout/RoundedRectangleTimeline"/>
    <dgm:cxn modelId="{283D375B-4F48-4395-B634-3ECB3025F042}" type="presParOf" srcId="{C6B4E67C-273A-4C56-BEAE-491B53069BB9}" destId="{90E5BCBD-03CC-4A15-A87E-B2A9245B257E}" srcOrd="28" destOrd="0" presId="urn:microsoft.com/office/officeart/2016/7/layout/RoundedRectangleTimeline"/>
    <dgm:cxn modelId="{45C7641A-E1EE-4924-8232-0EE321E22A0F}" type="presParOf" srcId="{90E5BCBD-03CC-4A15-A87E-B2A9245B257E}" destId="{53672EBF-FEAF-44B5-978E-FE663522F783}" srcOrd="0" destOrd="0" presId="urn:microsoft.com/office/officeart/2016/7/layout/RoundedRectangleTimeline"/>
    <dgm:cxn modelId="{84EE1CB7-975D-4DAD-96CB-6BF3080AA229}" type="presParOf" srcId="{90E5BCBD-03CC-4A15-A87E-B2A9245B257E}" destId="{354CAE4A-308C-497C-B5FD-C5D39DFF2C37}" srcOrd="1" destOrd="0" presId="urn:microsoft.com/office/officeart/2016/7/layout/RoundedRectangleTimeline"/>
    <dgm:cxn modelId="{2442690E-AB4A-4C3F-AFF5-F7E249CC8D1E}" type="presParOf" srcId="{90E5BCBD-03CC-4A15-A87E-B2A9245B257E}" destId="{0B51C477-C10B-46EB-B294-05B49FCA57C4}" srcOrd="2" destOrd="0" presId="urn:microsoft.com/office/officeart/2016/7/layout/RoundedRectangleTimeline"/>
    <dgm:cxn modelId="{1E927E9E-C2D7-413F-A230-4E322AD7D150}" type="presParOf" srcId="{90E5BCBD-03CC-4A15-A87E-B2A9245B257E}" destId="{8C45FED2-F257-4AC4-9958-0646C3562200}" srcOrd="3" destOrd="0" presId="urn:microsoft.com/office/officeart/2016/7/layout/RoundedRectangleTimeline"/>
    <dgm:cxn modelId="{23FA3273-A56D-4670-B9F3-B46A94A98A6A}" type="presParOf" srcId="{90E5BCBD-03CC-4A15-A87E-B2A9245B257E}" destId="{5D935337-39B7-4D09-A97A-AFB5772781DD}" srcOrd="4" destOrd="0" presId="urn:microsoft.com/office/officeart/2016/7/layout/RoundedRectangleTimeline"/>
    <dgm:cxn modelId="{5D2AAAAC-F321-445B-AC0E-081E8D118DFA}" type="presParOf" srcId="{C6B4E67C-273A-4C56-BEAE-491B53069BB9}" destId="{66ED276A-1E64-442C-BF1C-3E8FA80767A3}" srcOrd="29" destOrd="0" presId="urn:microsoft.com/office/officeart/2016/7/layout/RoundedRectangleTimeline"/>
    <dgm:cxn modelId="{FA8E4724-6B76-441F-881E-BCC5AF940F9A}" type="presParOf" srcId="{C6B4E67C-273A-4C56-BEAE-491B53069BB9}" destId="{4B96223A-7936-4684-B260-C91A2AE9D5A3}" srcOrd="30" destOrd="0" presId="urn:microsoft.com/office/officeart/2016/7/layout/RoundedRectangleTimeline"/>
    <dgm:cxn modelId="{2EF61C73-7033-4675-95F8-AE2A70DD458B}" type="presParOf" srcId="{4B96223A-7936-4684-B260-C91A2AE9D5A3}" destId="{711CF944-E806-480B-8FEA-2CDC2FA157FD}" srcOrd="0" destOrd="0" presId="urn:microsoft.com/office/officeart/2016/7/layout/RoundedRectangleTimeline"/>
    <dgm:cxn modelId="{C9DC2DE1-3762-45DF-A453-473E210C5AAB}" type="presParOf" srcId="{4B96223A-7936-4684-B260-C91A2AE9D5A3}" destId="{BBE1A8BD-C48E-4250-94DD-45B6EE198787}" srcOrd="1" destOrd="0" presId="urn:microsoft.com/office/officeart/2016/7/layout/RoundedRectangleTimeline"/>
    <dgm:cxn modelId="{B46C6E13-C21E-461D-94F3-0CF8CD8F8FEB}" type="presParOf" srcId="{4B96223A-7936-4684-B260-C91A2AE9D5A3}" destId="{AA3F2649-9991-4770-B710-C8AC73D8C979}" srcOrd="2" destOrd="0" presId="urn:microsoft.com/office/officeart/2016/7/layout/RoundedRectangleTimeline"/>
    <dgm:cxn modelId="{79ADBBA3-CCDA-4D3E-B301-1B5BFD828565}" type="presParOf" srcId="{4B96223A-7936-4684-B260-C91A2AE9D5A3}" destId="{9DF6CACA-CC16-451E-B0C8-C482FB368211}" srcOrd="3" destOrd="0" presId="urn:microsoft.com/office/officeart/2016/7/layout/RoundedRectangleTimeline"/>
    <dgm:cxn modelId="{F194D155-2BCA-483C-A629-A84483180313}" type="presParOf" srcId="{4B96223A-7936-4684-B260-C91A2AE9D5A3}" destId="{35497082-75BF-4140-841C-8D6A3CBC7360}" srcOrd="4" destOrd="0" presId="urn:microsoft.com/office/officeart/2016/7/layout/RoundedRectangleTimeline"/>
    <dgm:cxn modelId="{46A5D70B-29FC-4C62-AAC5-691B67252516}" type="presParOf" srcId="{C6B4E67C-273A-4C56-BEAE-491B53069BB9}" destId="{7508CB24-EA01-4B5B-B0C8-CDC309EF8E6E}" srcOrd="31" destOrd="0" presId="urn:microsoft.com/office/officeart/2016/7/layout/RoundedRectangleTimeline"/>
    <dgm:cxn modelId="{19E7A7D7-D6A0-4E66-AC67-FF0F9D997D98}" type="presParOf" srcId="{C6B4E67C-273A-4C56-BEAE-491B53069BB9}" destId="{EE1C8C2A-F9F3-40D0-80F7-6AF8946F90E3}" srcOrd="32" destOrd="0" presId="urn:microsoft.com/office/officeart/2016/7/layout/RoundedRectangleTimeline"/>
    <dgm:cxn modelId="{E01484AD-6E06-438A-863C-B2A69DEF0B25}" type="presParOf" srcId="{EE1C8C2A-F9F3-40D0-80F7-6AF8946F90E3}" destId="{578ED630-5DE3-4C1C-B958-1B7E84A1EA1D}" srcOrd="0" destOrd="0" presId="urn:microsoft.com/office/officeart/2016/7/layout/RoundedRectangleTimeline"/>
    <dgm:cxn modelId="{64555999-B9DD-45DA-AE39-387A1DCEFC4C}" type="presParOf" srcId="{EE1C8C2A-F9F3-40D0-80F7-6AF8946F90E3}" destId="{4E33C79E-4977-4466-94BD-93D73DCAE3B3}" srcOrd="1" destOrd="0" presId="urn:microsoft.com/office/officeart/2016/7/layout/RoundedRectangleTimeline"/>
    <dgm:cxn modelId="{F7BD34C0-E491-418F-96D7-F66E9D3602BD}" type="presParOf" srcId="{EE1C8C2A-F9F3-40D0-80F7-6AF8946F90E3}" destId="{4D59FFC2-EFC1-4672-B57E-75DB5055A8D5}" srcOrd="2" destOrd="0" presId="urn:microsoft.com/office/officeart/2016/7/layout/RoundedRectangleTimeline"/>
    <dgm:cxn modelId="{A9D72AEF-1EFD-4084-A084-FA5E05AFBC40}" type="presParOf" srcId="{EE1C8C2A-F9F3-40D0-80F7-6AF8946F90E3}" destId="{1489DD23-BC92-4602-ADC0-C9D22DC4DC5F}" srcOrd="3" destOrd="0" presId="urn:microsoft.com/office/officeart/2016/7/layout/RoundedRectangleTimeline"/>
    <dgm:cxn modelId="{4D0C6319-FE23-4B03-BCC4-E2189D108767}" type="presParOf" srcId="{EE1C8C2A-F9F3-40D0-80F7-6AF8946F90E3}" destId="{FFE77F04-9CF7-4201-BFEB-837D123112DC}"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DCC52A-23D1-46C4-AB34-0AC0A1BD2B8F}"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B40A86E0-D593-4423-AB6C-81DA4173366C}">
      <dgm:prSet phldrT="[Text]" phldr="0"/>
      <dgm:spPr/>
      <dgm:t>
        <a:bodyPr/>
        <a:lstStyle/>
        <a:p>
          <a:r>
            <a:rPr lang="en-US" b="1">
              <a:latin typeface="Calibri"/>
              <a:cs typeface="Calibri"/>
            </a:rPr>
            <a:t>Indicators</a:t>
          </a:r>
        </a:p>
      </dgm:t>
    </dgm:pt>
    <dgm:pt modelId="{14CF8800-D63A-44AF-A8B4-E6563DF294A8}" type="parTrans" cxnId="{E9882A87-B3B7-4553-8D87-8E3B53FBFC60}">
      <dgm:prSet/>
      <dgm:spPr/>
      <dgm:t>
        <a:bodyPr/>
        <a:lstStyle/>
        <a:p>
          <a:endParaRPr lang="en-US"/>
        </a:p>
      </dgm:t>
    </dgm:pt>
    <dgm:pt modelId="{3BC59012-F6B0-4AC4-B41A-BDA86E640DE8}" type="sibTrans" cxnId="{E9882A87-B3B7-4553-8D87-8E3B53FBFC60}">
      <dgm:prSet/>
      <dgm:spPr/>
      <dgm:t>
        <a:bodyPr/>
        <a:lstStyle/>
        <a:p>
          <a:endParaRPr lang="en-US"/>
        </a:p>
      </dgm:t>
    </dgm:pt>
    <dgm:pt modelId="{765FCF15-28C6-4D25-833A-13F0891B3FD2}">
      <dgm:prSet phldrT="[Text]" phldr="0"/>
      <dgm:spPr/>
      <dgm:t>
        <a:bodyPr/>
        <a:lstStyle/>
        <a:p>
          <a:pPr rtl="0"/>
          <a:r>
            <a:rPr lang="en-US" b="0">
              <a:latin typeface="Calibri"/>
              <a:cs typeface="Calibri"/>
            </a:rPr>
            <a:t>Word Cloud Analysis</a:t>
          </a:r>
        </a:p>
      </dgm:t>
    </dgm:pt>
    <dgm:pt modelId="{0BC9B587-4F94-400A-B4EE-45254ED7890C}" type="parTrans" cxnId="{2FD0CD78-AE19-4592-ABAD-E25BC4F57F5D}">
      <dgm:prSet/>
      <dgm:spPr/>
      <dgm:t>
        <a:bodyPr/>
        <a:lstStyle/>
        <a:p>
          <a:endParaRPr lang="en-US"/>
        </a:p>
      </dgm:t>
    </dgm:pt>
    <dgm:pt modelId="{59723683-18C3-4E6B-8E0A-1E1F4484149F}" type="sibTrans" cxnId="{2FD0CD78-AE19-4592-ABAD-E25BC4F57F5D}">
      <dgm:prSet/>
      <dgm:spPr/>
      <dgm:t>
        <a:bodyPr/>
        <a:lstStyle/>
        <a:p>
          <a:endParaRPr lang="en-US"/>
        </a:p>
      </dgm:t>
    </dgm:pt>
    <dgm:pt modelId="{CACB7F5D-103E-4C93-B019-3B5C2A289CAB}">
      <dgm:prSet phldrT="[Text]" phldr="0"/>
      <dgm:spPr/>
      <dgm:t>
        <a:bodyPr/>
        <a:lstStyle/>
        <a:p>
          <a:pPr rtl="0"/>
          <a:r>
            <a:rPr lang="en-US" b="0">
              <a:latin typeface="Calibri"/>
              <a:cs typeface="Calibri"/>
            </a:rPr>
            <a:t>Comparison of Apple from period 2005 to 2011 and 2011 to 2022 </a:t>
          </a:r>
        </a:p>
      </dgm:t>
    </dgm:pt>
    <dgm:pt modelId="{4C42304D-07D9-4CE1-96BE-9AC4CA605302}" type="parTrans" cxnId="{62B0444E-C814-4F92-9F9D-31E1613AF645}">
      <dgm:prSet/>
      <dgm:spPr/>
      <dgm:t>
        <a:bodyPr/>
        <a:lstStyle/>
        <a:p>
          <a:endParaRPr lang="en-US"/>
        </a:p>
      </dgm:t>
    </dgm:pt>
    <dgm:pt modelId="{1CC968EA-8EDA-4471-9324-EC97AA7949CA}" type="sibTrans" cxnId="{62B0444E-C814-4F92-9F9D-31E1613AF645}">
      <dgm:prSet/>
      <dgm:spPr/>
      <dgm:t>
        <a:bodyPr/>
        <a:lstStyle/>
        <a:p>
          <a:endParaRPr lang="en-US"/>
        </a:p>
      </dgm:t>
    </dgm:pt>
    <dgm:pt modelId="{EB9F6878-0334-4BE0-A879-D2364A0750E3}">
      <dgm:prSet phldrT="[Text]" phldr="0"/>
      <dgm:spPr/>
      <dgm:t>
        <a:bodyPr/>
        <a:lstStyle/>
        <a:p>
          <a:pPr rtl="0"/>
          <a:r>
            <a:rPr lang="en-US" b="1">
              <a:latin typeface="Calibri"/>
              <a:cs typeface="Calibri"/>
            </a:rPr>
            <a:t>Insights / Takeaways</a:t>
          </a:r>
        </a:p>
      </dgm:t>
    </dgm:pt>
    <dgm:pt modelId="{E5138C2B-0D3A-4BCE-AFBC-731F38A4C267}" type="parTrans" cxnId="{B6E5CA36-8188-4F7F-B443-291580B44003}">
      <dgm:prSet/>
      <dgm:spPr/>
      <dgm:t>
        <a:bodyPr/>
        <a:lstStyle/>
        <a:p>
          <a:endParaRPr lang="en-US"/>
        </a:p>
      </dgm:t>
    </dgm:pt>
    <dgm:pt modelId="{5BBA6694-59E3-456D-870A-651EC26D1A38}" type="sibTrans" cxnId="{B6E5CA36-8188-4F7F-B443-291580B44003}">
      <dgm:prSet/>
      <dgm:spPr/>
      <dgm:t>
        <a:bodyPr/>
        <a:lstStyle/>
        <a:p>
          <a:endParaRPr lang="en-US"/>
        </a:p>
      </dgm:t>
    </dgm:pt>
    <dgm:pt modelId="{DAB93FF1-F09C-4F82-A216-257DFDE2009F}">
      <dgm:prSet phldrT="[Text]"/>
      <dgm:spPr/>
      <dgm:t>
        <a:bodyPr/>
        <a:lstStyle/>
        <a:p>
          <a:pPr rtl="0"/>
          <a:r>
            <a:rPr lang="en-US" b="0">
              <a:latin typeface="Calibri"/>
              <a:cs typeface="Calibri"/>
            </a:rPr>
            <a:t>Under different leaders, companies operate differently, as their strategies differ.</a:t>
          </a:r>
        </a:p>
      </dgm:t>
    </dgm:pt>
    <dgm:pt modelId="{676DCAC1-9FE7-469E-9CA6-F425256609FA}" type="parTrans" cxnId="{CC387E5F-6254-4F4F-8285-2508FD03EA35}">
      <dgm:prSet/>
      <dgm:spPr/>
      <dgm:t>
        <a:bodyPr/>
        <a:lstStyle/>
        <a:p>
          <a:endParaRPr lang="en-US"/>
        </a:p>
      </dgm:t>
    </dgm:pt>
    <dgm:pt modelId="{D0CA2053-FFE9-409D-8284-48955442CDF6}" type="sibTrans" cxnId="{CC387E5F-6254-4F4F-8285-2508FD03EA35}">
      <dgm:prSet/>
      <dgm:spPr/>
      <dgm:t>
        <a:bodyPr/>
        <a:lstStyle/>
        <a:p>
          <a:endParaRPr lang="en-US"/>
        </a:p>
      </dgm:t>
    </dgm:pt>
    <dgm:pt modelId="{3E679AEE-274C-4F7E-833D-570D72E9ABE4}">
      <dgm:prSet phldr="0"/>
      <dgm:spPr/>
      <dgm:t>
        <a:bodyPr/>
        <a:lstStyle/>
        <a:p>
          <a:pPr rtl="0"/>
          <a:r>
            <a:rPr lang="en-US" b="0">
              <a:latin typeface="Calibri"/>
              <a:cs typeface="Calibri"/>
            </a:rPr>
            <a:t>With Apple Pay, Apple TV and iCloud, as well as the emergence of Apple tv and Apple TV home, Apple has transitioned from major technology to equal distribution in technology and business models.</a:t>
          </a:r>
        </a:p>
      </dgm:t>
    </dgm:pt>
    <dgm:pt modelId="{B007A147-CFED-4094-AC53-2F95D95C6967}" type="parTrans" cxnId="{2A852C15-BBB0-4EE8-9A17-0DCA78C2AA05}">
      <dgm:prSet/>
      <dgm:spPr/>
    </dgm:pt>
    <dgm:pt modelId="{07D60814-7828-4712-BE99-32D569A2417C}" type="sibTrans" cxnId="{2A852C15-BBB0-4EE8-9A17-0DCA78C2AA05}">
      <dgm:prSet/>
      <dgm:spPr/>
    </dgm:pt>
    <dgm:pt modelId="{DF2A7D17-BEDE-4753-B1DB-2EACA7E91386}">
      <dgm:prSet phldr="0"/>
      <dgm:spPr/>
      <dgm:t>
        <a:bodyPr/>
        <a:lstStyle/>
        <a:p>
          <a:pPr rtl="0"/>
          <a:r>
            <a:rPr lang="en-US" b="0">
              <a:latin typeface="Calibri"/>
              <a:cs typeface="Calibri"/>
            </a:rPr>
            <a:t>Comparison of Google from period 2005 to 2015 and 2015 to 2022</a:t>
          </a:r>
        </a:p>
      </dgm:t>
    </dgm:pt>
    <dgm:pt modelId="{C4865E10-B8F2-4CD3-9D66-FFAA471BB5C4}" type="parTrans" cxnId="{879CC981-62B8-45B9-B8B4-2500D96EA87B}">
      <dgm:prSet/>
      <dgm:spPr/>
    </dgm:pt>
    <dgm:pt modelId="{03653D9A-EE31-4CB0-A65A-9E244735C1B7}" type="sibTrans" cxnId="{879CC981-62B8-45B9-B8B4-2500D96EA87B}">
      <dgm:prSet/>
      <dgm:spPr/>
    </dgm:pt>
    <dgm:pt modelId="{C8B14C7B-2B29-468D-895D-8B012F51D3DF}">
      <dgm:prSet phldr="0"/>
      <dgm:spPr/>
      <dgm:t>
        <a:bodyPr/>
        <a:lstStyle/>
        <a:p>
          <a:pPr rtl="0"/>
          <a:endParaRPr lang="en-US" b="0">
            <a:latin typeface="Calibri"/>
            <a:cs typeface="Calibri"/>
          </a:endParaRPr>
        </a:p>
      </dgm:t>
    </dgm:pt>
    <dgm:pt modelId="{0EBE4D5C-6943-4E7C-8E75-5BE8B9A6D3B9}" type="parTrans" cxnId="{9FDEF665-B5AD-41C2-BE0F-558264D1D035}">
      <dgm:prSet/>
      <dgm:spPr/>
    </dgm:pt>
    <dgm:pt modelId="{AB8C3E22-E5DE-410B-A207-C130691E9209}" type="sibTrans" cxnId="{9FDEF665-B5AD-41C2-BE0F-558264D1D035}">
      <dgm:prSet/>
      <dgm:spPr/>
    </dgm:pt>
    <dgm:pt modelId="{32C5B00D-DFB0-4B97-9B0E-946721826E8A}">
      <dgm:prSet phldr="0"/>
      <dgm:spPr/>
      <dgm:t>
        <a:bodyPr/>
        <a:lstStyle/>
        <a:p>
          <a:pPr>
            <a:lnSpc>
              <a:spcPct val="100000"/>
            </a:lnSpc>
          </a:pPr>
          <a:endParaRPr lang="en-US" b="0">
            <a:latin typeface="Calibri"/>
            <a:cs typeface="Calibri"/>
          </a:endParaRPr>
        </a:p>
      </dgm:t>
    </dgm:pt>
    <dgm:pt modelId="{9FC09150-2751-47A2-8EC9-7CB169B431E8}" type="parTrans" cxnId="{2F67091A-7D7B-471D-B548-ED3E3A96EAA0}">
      <dgm:prSet/>
      <dgm:spPr/>
    </dgm:pt>
    <dgm:pt modelId="{DCB22790-74D2-46C2-BC15-1143F35C0E77}" type="sibTrans" cxnId="{2F67091A-7D7B-471D-B548-ED3E3A96EAA0}">
      <dgm:prSet/>
      <dgm:spPr/>
    </dgm:pt>
    <dgm:pt modelId="{109CFCA6-9DA0-46F9-9A54-608E1C012E08}">
      <dgm:prSet phldr="0"/>
      <dgm:spPr/>
      <dgm:t>
        <a:bodyPr/>
        <a:lstStyle/>
        <a:p>
          <a:pPr>
            <a:lnSpc>
              <a:spcPct val="100000"/>
            </a:lnSpc>
          </a:pPr>
          <a:endParaRPr lang="en-US" b="0">
            <a:latin typeface="Calibri"/>
            <a:cs typeface="Calibri"/>
          </a:endParaRPr>
        </a:p>
      </dgm:t>
    </dgm:pt>
    <dgm:pt modelId="{DE9E107E-5F0A-453E-8146-F375BA521E8F}" type="parTrans" cxnId="{2FE71EBE-9358-4869-8909-01CA3F3A2D47}">
      <dgm:prSet/>
      <dgm:spPr/>
    </dgm:pt>
    <dgm:pt modelId="{F912C4D7-4336-4798-913F-B42F7C6D6D8D}" type="sibTrans" cxnId="{2FE71EBE-9358-4869-8909-01CA3F3A2D47}">
      <dgm:prSet/>
      <dgm:spPr/>
    </dgm:pt>
    <dgm:pt modelId="{EDCE396E-4D43-42E6-90FA-5DDFC9A8B350}">
      <dgm:prSet phldr="0"/>
      <dgm:spPr/>
      <dgm:t>
        <a:bodyPr/>
        <a:lstStyle/>
        <a:p>
          <a:pPr>
            <a:lnSpc>
              <a:spcPct val="100000"/>
            </a:lnSpc>
          </a:pPr>
          <a:endParaRPr lang="en-US" b="0">
            <a:latin typeface="Calibri"/>
            <a:cs typeface="Calibri"/>
          </a:endParaRPr>
        </a:p>
      </dgm:t>
    </dgm:pt>
    <dgm:pt modelId="{18495FFD-2741-4B94-9CCC-577E8F1B4298}" type="parTrans" cxnId="{40659ADC-36D5-4A1A-9B19-FE7632A1759E}">
      <dgm:prSet/>
      <dgm:spPr/>
    </dgm:pt>
    <dgm:pt modelId="{2E7CC263-C1EC-4A20-910E-AEDC691F75C8}" type="sibTrans" cxnId="{40659ADC-36D5-4A1A-9B19-FE7632A1759E}">
      <dgm:prSet/>
      <dgm:spPr/>
    </dgm:pt>
    <dgm:pt modelId="{BED9F3A2-E333-4BF7-88C2-C5D444E81BCF}">
      <dgm:prSet phldr="0"/>
      <dgm:spPr/>
      <dgm:t>
        <a:bodyPr/>
        <a:lstStyle/>
        <a:p>
          <a:pPr>
            <a:lnSpc>
              <a:spcPct val="100000"/>
            </a:lnSpc>
          </a:pPr>
          <a:endParaRPr lang="en-US" b="0">
            <a:latin typeface="Calibri"/>
            <a:cs typeface="Calibri"/>
          </a:endParaRPr>
        </a:p>
      </dgm:t>
    </dgm:pt>
    <dgm:pt modelId="{2DD1313E-7C65-417A-8460-C856B2F4D1CE}" type="parTrans" cxnId="{14B5BA92-CBB9-4D05-A884-B0B2A7F6FF51}">
      <dgm:prSet/>
      <dgm:spPr/>
    </dgm:pt>
    <dgm:pt modelId="{BDC6FEF2-D8E5-40B0-AEE9-1B3C1BE6367E}" type="sibTrans" cxnId="{14B5BA92-CBB9-4D05-A884-B0B2A7F6FF51}">
      <dgm:prSet/>
      <dgm:spPr/>
    </dgm:pt>
    <dgm:pt modelId="{7110A415-DC47-4EDD-A133-C54B4B7C01AB}">
      <dgm:prSet phldr="0"/>
      <dgm:spPr/>
      <dgm:t>
        <a:bodyPr/>
        <a:lstStyle/>
        <a:p>
          <a:pPr>
            <a:lnSpc>
              <a:spcPct val="100000"/>
            </a:lnSpc>
          </a:pPr>
          <a:endParaRPr lang="en-US" b="0">
            <a:latin typeface="Calibri"/>
            <a:cs typeface="Calibri"/>
          </a:endParaRPr>
        </a:p>
      </dgm:t>
    </dgm:pt>
    <dgm:pt modelId="{7F94C663-FABC-4EA8-B47B-26A3600E334A}" type="parTrans" cxnId="{39940154-2D78-414B-8C9C-3A0ADF594A1B}">
      <dgm:prSet/>
      <dgm:spPr/>
    </dgm:pt>
    <dgm:pt modelId="{631FD863-A16C-457D-9708-59350D9CCFC4}" type="sibTrans" cxnId="{39940154-2D78-414B-8C9C-3A0ADF594A1B}">
      <dgm:prSet/>
      <dgm:spPr/>
    </dgm:pt>
    <dgm:pt modelId="{F99DB00E-64BE-4F62-9D4C-F3FF00880362}">
      <dgm:prSet phldr="0"/>
      <dgm:spPr/>
      <dgm:t>
        <a:bodyPr/>
        <a:lstStyle/>
        <a:p>
          <a:pPr>
            <a:lnSpc>
              <a:spcPct val="100000"/>
            </a:lnSpc>
          </a:pPr>
          <a:endParaRPr lang="en-US" b="0">
            <a:latin typeface="Calibri"/>
            <a:cs typeface="Calibri"/>
          </a:endParaRPr>
        </a:p>
      </dgm:t>
    </dgm:pt>
    <dgm:pt modelId="{CD7376FF-BC7E-4EF5-8AE6-D302AAC43E18}" type="parTrans" cxnId="{0CBA0B7A-32BA-4C62-AB79-3DD157292785}">
      <dgm:prSet/>
      <dgm:spPr/>
    </dgm:pt>
    <dgm:pt modelId="{3C9B2EBF-0A8D-4E99-A502-46DA92A7FC6E}" type="sibTrans" cxnId="{0CBA0B7A-32BA-4C62-AB79-3DD157292785}">
      <dgm:prSet/>
      <dgm:spPr/>
    </dgm:pt>
    <dgm:pt modelId="{7E919FB6-513B-41D2-893D-03409085FA9E}">
      <dgm:prSet phldr="0"/>
      <dgm:spPr/>
      <dgm:t>
        <a:bodyPr/>
        <a:lstStyle/>
        <a:p>
          <a:pPr rtl="0"/>
          <a:r>
            <a:rPr lang="en-US" b="0">
              <a:latin typeface="Calibri"/>
              <a:cs typeface="Calibri"/>
            </a:rPr>
            <a:t>Google transitioned towards rapid improvisation of cloud, drive, customer experiences at a rapid pace from being a major advertisement platform</a:t>
          </a:r>
        </a:p>
      </dgm:t>
    </dgm:pt>
    <dgm:pt modelId="{3959213C-C06C-4741-BA07-8D4EF01493CD}" type="parTrans" cxnId="{75913ACF-F72E-41DB-BB58-A6651A1DAEC4}">
      <dgm:prSet/>
      <dgm:spPr/>
    </dgm:pt>
    <dgm:pt modelId="{FB4E7668-0833-4139-8D73-E73248B0FA49}" type="sibTrans" cxnId="{75913ACF-F72E-41DB-BB58-A6651A1DAEC4}">
      <dgm:prSet/>
      <dgm:spPr/>
    </dgm:pt>
    <dgm:pt modelId="{438291B7-E301-4A04-8D03-19B9305B74D3}">
      <dgm:prSet phldr="0"/>
      <dgm:spPr/>
      <dgm:t>
        <a:bodyPr/>
        <a:lstStyle/>
        <a:p>
          <a:endParaRPr lang="en-US" b="0">
            <a:latin typeface="Calibri"/>
            <a:cs typeface="Calibri"/>
          </a:endParaRPr>
        </a:p>
      </dgm:t>
    </dgm:pt>
    <dgm:pt modelId="{BD98AE23-CED3-41B8-9E97-56EBAD377643}" type="parTrans" cxnId="{75D05EBC-44F4-4EBA-8784-5DA59C0C3F0C}">
      <dgm:prSet/>
      <dgm:spPr/>
    </dgm:pt>
    <dgm:pt modelId="{F2BAC20A-B733-4759-9F1F-01905FBEF726}" type="sibTrans" cxnId="{75D05EBC-44F4-4EBA-8784-5DA59C0C3F0C}">
      <dgm:prSet/>
      <dgm:spPr/>
    </dgm:pt>
    <dgm:pt modelId="{8844F381-5993-41DC-AC92-040FBC868E16}">
      <dgm:prSet phldr="0"/>
      <dgm:spPr/>
      <dgm:t>
        <a:bodyPr/>
        <a:lstStyle/>
        <a:p>
          <a:endParaRPr lang="en-US" b="0">
            <a:latin typeface="Calibri"/>
            <a:cs typeface="Calibri"/>
          </a:endParaRPr>
        </a:p>
      </dgm:t>
    </dgm:pt>
    <dgm:pt modelId="{DA17D0C3-D8E2-4048-A0BD-A1AE45FAFA54}" type="parTrans" cxnId="{24612DFE-9A91-46F6-829D-35B74F01AB7B}">
      <dgm:prSet/>
      <dgm:spPr/>
    </dgm:pt>
    <dgm:pt modelId="{FA828B97-A65D-47F7-9C4B-879673F0574E}" type="sibTrans" cxnId="{24612DFE-9A91-46F6-829D-35B74F01AB7B}">
      <dgm:prSet/>
      <dgm:spPr/>
    </dgm:pt>
    <dgm:pt modelId="{7E6B3B09-DE89-4DC9-8774-FC822138C87B}">
      <dgm:prSet phldr="0"/>
      <dgm:spPr/>
      <dgm:t>
        <a:bodyPr/>
        <a:lstStyle/>
        <a:p>
          <a:endParaRPr lang="en-US" b="0">
            <a:latin typeface="Calibri"/>
            <a:cs typeface="Calibri"/>
          </a:endParaRPr>
        </a:p>
      </dgm:t>
    </dgm:pt>
    <dgm:pt modelId="{474F3B47-B912-4E9B-A021-0ADC6FCDF411}" type="parTrans" cxnId="{76F8A1B1-44D6-48C6-AA97-ED88B8ACA00C}">
      <dgm:prSet/>
      <dgm:spPr/>
    </dgm:pt>
    <dgm:pt modelId="{1EFAA673-6DE9-42E3-84F5-F738B9B8BFD0}" type="sibTrans" cxnId="{76F8A1B1-44D6-48C6-AA97-ED88B8ACA00C}">
      <dgm:prSet/>
      <dgm:spPr/>
    </dgm:pt>
    <dgm:pt modelId="{F9EE70CF-CC35-4BBB-9A3A-6D56C7AFDEAA}">
      <dgm:prSet phldr="0"/>
      <dgm:spPr/>
      <dgm:t>
        <a:bodyPr/>
        <a:lstStyle/>
        <a:p>
          <a:endParaRPr lang="en-US" b="0">
            <a:latin typeface="Calibri"/>
            <a:cs typeface="Calibri"/>
          </a:endParaRPr>
        </a:p>
      </dgm:t>
    </dgm:pt>
    <dgm:pt modelId="{2C634D56-93F9-4B0A-95F8-F6F79B93EA01}" type="parTrans" cxnId="{672535D8-033A-423C-822C-F42E93A8278B}">
      <dgm:prSet/>
      <dgm:spPr/>
    </dgm:pt>
    <dgm:pt modelId="{E1A07FBA-AEF1-4FA6-B2CF-C1EED667D3D2}" type="sibTrans" cxnId="{672535D8-033A-423C-822C-F42E93A8278B}">
      <dgm:prSet/>
      <dgm:spPr/>
    </dgm:pt>
    <dgm:pt modelId="{0298B7C2-6C7C-42FE-9D61-6873E166D219}">
      <dgm:prSet phldr="0"/>
      <dgm:spPr/>
      <dgm:t>
        <a:bodyPr/>
        <a:lstStyle/>
        <a:p>
          <a:pPr rtl="0"/>
          <a:r>
            <a:rPr lang="en-US" b="0">
              <a:latin typeface="Calibri"/>
              <a:cs typeface="Calibri"/>
            </a:rPr>
            <a:t>Even though the shift in focus differed drastically after change in leadership in both companies; Apple going for a business expansion and record revenues route and Google focusing on tech innovation, both companies have performed exceptionally well.</a:t>
          </a:r>
        </a:p>
      </dgm:t>
    </dgm:pt>
    <dgm:pt modelId="{76AEF8E3-5804-44FE-AF56-618C295D932F}" type="parTrans" cxnId="{2FFC6CE4-AE2B-4A51-A2B8-DF7CCADC9610}">
      <dgm:prSet/>
      <dgm:spPr/>
    </dgm:pt>
    <dgm:pt modelId="{A797E6B0-4A18-4AA1-84E9-24AD52545E85}" type="sibTrans" cxnId="{2FFC6CE4-AE2B-4A51-A2B8-DF7CCADC9610}">
      <dgm:prSet/>
      <dgm:spPr/>
    </dgm:pt>
    <dgm:pt modelId="{2EC868AB-0A76-417B-934F-06C050331677}" type="pres">
      <dgm:prSet presAssocID="{D1DCC52A-23D1-46C4-AB34-0AC0A1BD2B8F}" presName="Name0" presStyleCnt="0">
        <dgm:presLayoutVars>
          <dgm:dir/>
          <dgm:animLvl val="lvl"/>
          <dgm:resizeHandles val="exact"/>
        </dgm:presLayoutVars>
      </dgm:prSet>
      <dgm:spPr/>
    </dgm:pt>
    <dgm:pt modelId="{81DF79DC-8356-4DD8-9297-2BE2CC29BDCD}" type="pres">
      <dgm:prSet presAssocID="{B40A86E0-D593-4423-AB6C-81DA4173366C}" presName="composite" presStyleCnt="0"/>
      <dgm:spPr/>
    </dgm:pt>
    <dgm:pt modelId="{4AD2DC86-E1DB-4477-A183-5526033D64C9}" type="pres">
      <dgm:prSet presAssocID="{B40A86E0-D593-4423-AB6C-81DA4173366C}" presName="parTx" presStyleLbl="alignNode1" presStyleIdx="0" presStyleCnt="2">
        <dgm:presLayoutVars>
          <dgm:chMax val="0"/>
          <dgm:chPref val="0"/>
          <dgm:bulletEnabled val="1"/>
        </dgm:presLayoutVars>
      </dgm:prSet>
      <dgm:spPr/>
    </dgm:pt>
    <dgm:pt modelId="{DF675559-9098-4C28-8218-2DF7A8F19CDD}" type="pres">
      <dgm:prSet presAssocID="{B40A86E0-D593-4423-AB6C-81DA4173366C}" presName="desTx" presStyleLbl="alignAccFollowNode1" presStyleIdx="0" presStyleCnt="2">
        <dgm:presLayoutVars>
          <dgm:bulletEnabled val="1"/>
        </dgm:presLayoutVars>
      </dgm:prSet>
      <dgm:spPr/>
    </dgm:pt>
    <dgm:pt modelId="{CEB5489A-FC8C-4376-ABF8-F215A6174DC1}" type="pres">
      <dgm:prSet presAssocID="{3BC59012-F6B0-4AC4-B41A-BDA86E640DE8}" presName="space" presStyleCnt="0"/>
      <dgm:spPr/>
    </dgm:pt>
    <dgm:pt modelId="{D0DECC5E-94C8-45E5-A341-5A9665F56EC1}" type="pres">
      <dgm:prSet presAssocID="{EB9F6878-0334-4BE0-A879-D2364A0750E3}" presName="composite" presStyleCnt="0"/>
      <dgm:spPr/>
    </dgm:pt>
    <dgm:pt modelId="{954CE480-5F8B-4CF5-B546-794DA5C2B454}" type="pres">
      <dgm:prSet presAssocID="{EB9F6878-0334-4BE0-A879-D2364A0750E3}" presName="parTx" presStyleLbl="alignNode1" presStyleIdx="1" presStyleCnt="2">
        <dgm:presLayoutVars>
          <dgm:chMax val="0"/>
          <dgm:chPref val="0"/>
          <dgm:bulletEnabled val="1"/>
        </dgm:presLayoutVars>
      </dgm:prSet>
      <dgm:spPr/>
    </dgm:pt>
    <dgm:pt modelId="{E6B8DFF7-FD01-4E4A-B799-DE7FD636D1CC}" type="pres">
      <dgm:prSet presAssocID="{EB9F6878-0334-4BE0-A879-D2364A0750E3}" presName="desTx" presStyleLbl="alignAccFollowNode1" presStyleIdx="1" presStyleCnt="2">
        <dgm:presLayoutVars>
          <dgm:bulletEnabled val="1"/>
        </dgm:presLayoutVars>
      </dgm:prSet>
      <dgm:spPr/>
    </dgm:pt>
  </dgm:ptLst>
  <dgm:cxnLst>
    <dgm:cxn modelId="{20EA5404-2473-4589-A38B-2D9C386C9DB1}" type="presOf" srcId="{EDCE396E-4D43-42E6-90FA-5DDFC9A8B350}" destId="{DF675559-9098-4C28-8218-2DF7A8F19CDD}" srcOrd="0" destOrd="4" presId="urn:microsoft.com/office/officeart/2005/8/layout/hList1"/>
    <dgm:cxn modelId="{14E47409-24EA-4AF9-A057-89A638D4CCC4}" type="presOf" srcId="{765FCF15-28C6-4D25-833A-13F0891B3FD2}" destId="{DF675559-9098-4C28-8218-2DF7A8F19CDD}" srcOrd="0" destOrd="0" presId="urn:microsoft.com/office/officeart/2005/8/layout/hList1"/>
    <dgm:cxn modelId="{2A852C15-BBB0-4EE8-9A17-0DCA78C2AA05}" srcId="{EB9F6878-0334-4BE0-A879-D2364A0750E3}" destId="{3E679AEE-274C-4F7E-833D-570D72E9ABE4}" srcOrd="2" destOrd="0" parTransId="{B007A147-CFED-4094-AC53-2F95D95C6967}" sibTransId="{07D60814-7828-4712-BE99-32D569A2417C}"/>
    <dgm:cxn modelId="{2F67091A-7D7B-471D-B548-ED3E3A96EAA0}" srcId="{B40A86E0-D593-4423-AB6C-81DA4173366C}" destId="{32C5B00D-DFB0-4B97-9B0E-946721826E8A}" srcOrd="1" destOrd="0" parTransId="{9FC09150-2751-47A2-8EC9-7CB169B431E8}" sibTransId="{DCB22790-74D2-46C2-BC15-1143F35C0E77}"/>
    <dgm:cxn modelId="{1B6A0728-F082-46B8-9F63-100E1004F223}" type="presOf" srcId="{C8B14C7B-2B29-468D-895D-8B012F51D3DF}" destId="{DF675559-9098-4C28-8218-2DF7A8F19CDD}" srcOrd="0" destOrd="9" presId="urn:microsoft.com/office/officeart/2005/8/layout/hList1"/>
    <dgm:cxn modelId="{2256682A-0291-4C55-A982-F93292340AF5}" type="presOf" srcId="{32C5B00D-DFB0-4B97-9B0E-946721826E8A}" destId="{DF675559-9098-4C28-8218-2DF7A8F19CDD}" srcOrd="0" destOrd="1" presId="urn:microsoft.com/office/officeart/2005/8/layout/hList1"/>
    <dgm:cxn modelId="{94B58B34-C8C5-45C8-806E-8F1080BA4143}" type="presOf" srcId="{7E919FB6-513B-41D2-893D-03409085FA9E}" destId="{E6B8DFF7-FD01-4E4A-B799-DE7FD636D1CC}" srcOrd="0" destOrd="5" presId="urn:microsoft.com/office/officeart/2005/8/layout/hList1"/>
    <dgm:cxn modelId="{B6E5CA36-8188-4F7F-B443-291580B44003}" srcId="{D1DCC52A-23D1-46C4-AB34-0AC0A1BD2B8F}" destId="{EB9F6878-0334-4BE0-A879-D2364A0750E3}" srcOrd="1" destOrd="0" parTransId="{E5138C2B-0D3A-4BCE-AFBC-731F38A4C267}" sibTransId="{5BBA6694-59E3-456D-870A-651EC26D1A38}"/>
    <dgm:cxn modelId="{CC387E5F-6254-4F4F-8285-2508FD03EA35}" srcId="{EB9F6878-0334-4BE0-A879-D2364A0750E3}" destId="{DAB93FF1-F09C-4F82-A216-257DFDE2009F}" srcOrd="0" destOrd="0" parTransId="{676DCAC1-9FE7-469E-9CA6-F425256609FA}" sibTransId="{D0CA2053-FFE9-409D-8284-48955442CDF6}"/>
    <dgm:cxn modelId="{BA9D9A43-8169-416B-84B9-E37E6ED3ABE3}" type="presOf" srcId="{F9EE70CF-CC35-4BBB-9A3A-6D56C7AFDEAA}" destId="{E6B8DFF7-FD01-4E4A-B799-DE7FD636D1CC}" srcOrd="0" destOrd="4" presId="urn:microsoft.com/office/officeart/2005/8/layout/hList1"/>
    <dgm:cxn modelId="{9FDEF665-B5AD-41C2-BE0F-558264D1D035}" srcId="{B40A86E0-D593-4423-AB6C-81DA4173366C}" destId="{C8B14C7B-2B29-468D-895D-8B012F51D3DF}" srcOrd="9" destOrd="0" parTransId="{0EBE4D5C-6943-4E7C-8E75-5BE8B9A6D3B9}" sibTransId="{AB8C3E22-E5DE-410B-A207-C130691E9209}"/>
    <dgm:cxn modelId="{63842949-98F0-4757-BD76-E7637FB7F1D3}" type="presOf" srcId="{0298B7C2-6C7C-42FE-9D61-6873E166D219}" destId="{E6B8DFF7-FD01-4E4A-B799-DE7FD636D1CC}" srcOrd="0" destOrd="7" presId="urn:microsoft.com/office/officeart/2005/8/layout/hList1"/>
    <dgm:cxn modelId="{41044F69-34CB-4780-9BDB-D79E0B8E9620}" type="presOf" srcId="{3E679AEE-274C-4F7E-833D-570D72E9ABE4}" destId="{E6B8DFF7-FD01-4E4A-B799-DE7FD636D1CC}" srcOrd="0" destOrd="2" presId="urn:microsoft.com/office/officeart/2005/8/layout/hList1"/>
    <dgm:cxn modelId="{8468996D-F227-417F-B811-15D8C559BAB1}" type="presOf" srcId="{F99DB00E-64BE-4F62-9D4C-F3FF00880362}" destId="{DF675559-9098-4C28-8218-2DF7A8F19CDD}" srcOrd="0" destOrd="7" presId="urn:microsoft.com/office/officeart/2005/8/layout/hList1"/>
    <dgm:cxn modelId="{62B0444E-C814-4F92-9F9D-31E1613AF645}" srcId="{B40A86E0-D593-4423-AB6C-81DA4173366C}" destId="{CACB7F5D-103E-4C93-B019-3B5C2A289CAB}" srcOrd="3" destOrd="0" parTransId="{4C42304D-07D9-4CE1-96BE-9AC4CA605302}" sibTransId="{1CC968EA-8EDA-4471-9324-EC97AA7949CA}"/>
    <dgm:cxn modelId="{EB2B646F-E60F-47DD-AE07-37951D1D222C}" type="presOf" srcId="{BED9F3A2-E333-4BF7-88C2-C5D444E81BCF}" destId="{DF675559-9098-4C28-8218-2DF7A8F19CDD}" srcOrd="0" destOrd="5" presId="urn:microsoft.com/office/officeart/2005/8/layout/hList1"/>
    <dgm:cxn modelId="{39940154-2D78-414B-8C9C-3A0ADF594A1B}" srcId="{B40A86E0-D593-4423-AB6C-81DA4173366C}" destId="{7110A415-DC47-4EDD-A133-C54B4B7C01AB}" srcOrd="6" destOrd="0" parTransId="{7F94C663-FABC-4EA8-B47B-26A3600E334A}" sibTransId="{631FD863-A16C-457D-9708-59350D9CCFC4}"/>
    <dgm:cxn modelId="{BF5ECB58-C194-4514-8B8C-9D01A2597D00}" type="presOf" srcId="{438291B7-E301-4A04-8D03-19B9305B74D3}" destId="{E6B8DFF7-FD01-4E4A-B799-DE7FD636D1CC}" srcOrd="0" destOrd="6" presId="urn:microsoft.com/office/officeart/2005/8/layout/hList1"/>
    <dgm:cxn modelId="{2FD0CD78-AE19-4592-ABAD-E25BC4F57F5D}" srcId="{B40A86E0-D593-4423-AB6C-81DA4173366C}" destId="{765FCF15-28C6-4D25-833A-13F0891B3FD2}" srcOrd="0" destOrd="0" parTransId="{0BC9B587-4F94-400A-B4EE-45254ED7890C}" sibTransId="{59723683-18C3-4E6B-8E0A-1E1F4484149F}"/>
    <dgm:cxn modelId="{0CBA0B7A-32BA-4C62-AB79-3DD157292785}" srcId="{B40A86E0-D593-4423-AB6C-81DA4173366C}" destId="{F99DB00E-64BE-4F62-9D4C-F3FF00880362}" srcOrd="7" destOrd="0" parTransId="{CD7376FF-BC7E-4EF5-8AE6-D302AAC43E18}" sibTransId="{3C9B2EBF-0A8D-4E99-A502-46DA92A7FC6E}"/>
    <dgm:cxn modelId="{879CC981-62B8-45B9-B8B4-2500D96EA87B}" srcId="{B40A86E0-D593-4423-AB6C-81DA4173366C}" destId="{DF2A7D17-BEDE-4753-B1DB-2EACA7E91386}" srcOrd="8" destOrd="0" parTransId="{C4865E10-B8F2-4CD3-9D66-FFAA471BB5C4}" sibTransId="{03653D9A-EE31-4CB0-A65A-9E244735C1B7}"/>
    <dgm:cxn modelId="{E9882A87-B3B7-4553-8D87-8E3B53FBFC60}" srcId="{D1DCC52A-23D1-46C4-AB34-0AC0A1BD2B8F}" destId="{B40A86E0-D593-4423-AB6C-81DA4173366C}" srcOrd="0" destOrd="0" parTransId="{14CF8800-D63A-44AF-A8B4-E6563DF294A8}" sibTransId="{3BC59012-F6B0-4AC4-B41A-BDA86E640DE8}"/>
    <dgm:cxn modelId="{42D0D88A-A30B-44E2-A4FB-181A2E1DC903}" type="presOf" srcId="{EB9F6878-0334-4BE0-A879-D2364A0750E3}" destId="{954CE480-5F8B-4CF5-B546-794DA5C2B454}" srcOrd="0" destOrd="0" presId="urn:microsoft.com/office/officeart/2005/8/layout/hList1"/>
    <dgm:cxn modelId="{14B5BA92-CBB9-4D05-A884-B0B2A7F6FF51}" srcId="{B40A86E0-D593-4423-AB6C-81DA4173366C}" destId="{BED9F3A2-E333-4BF7-88C2-C5D444E81BCF}" srcOrd="5" destOrd="0" parTransId="{2DD1313E-7C65-417A-8460-C856B2F4D1CE}" sibTransId="{BDC6FEF2-D8E5-40B0-AEE9-1B3C1BE6367E}"/>
    <dgm:cxn modelId="{03DA4B9D-3F33-4148-86FF-9466F8FC60F3}" type="presOf" srcId="{7110A415-DC47-4EDD-A133-C54B4B7C01AB}" destId="{DF675559-9098-4C28-8218-2DF7A8F19CDD}" srcOrd="0" destOrd="6" presId="urn:microsoft.com/office/officeart/2005/8/layout/hList1"/>
    <dgm:cxn modelId="{589BF8B0-70A5-4F96-AC07-F7EA21CCAD2C}" type="presOf" srcId="{7E6B3B09-DE89-4DC9-8774-FC822138C87B}" destId="{E6B8DFF7-FD01-4E4A-B799-DE7FD636D1CC}" srcOrd="0" destOrd="3" presId="urn:microsoft.com/office/officeart/2005/8/layout/hList1"/>
    <dgm:cxn modelId="{76F8A1B1-44D6-48C6-AA97-ED88B8ACA00C}" srcId="{EB9F6878-0334-4BE0-A879-D2364A0750E3}" destId="{7E6B3B09-DE89-4DC9-8774-FC822138C87B}" srcOrd="3" destOrd="0" parTransId="{474F3B47-B912-4E9B-A021-0ADC6FCDF411}" sibTransId="{1EFAA673-6DE9-42E3-84F5-F738B9B8BFD0}"/>
    <dgm:cxn modelId="{75D05EBC-44F4-4EBA-8784-5DA59C0C3F0C}" srcId="{EB9F6878-0334-4BE0-A879-D2364A0750E3}" destId="{438291B7-E301-4A04-8D03-19B9305B74D3}" srcOrd="6" destOrd="0" parTransId="{BD98AE23-CED3-41B8-9E97-56EBAD377643}" sibTransId="{F2BAC20A-B733-4759-9F1F-01905FBEF726}"/>
    <dgm:cxn modelId="{2B33A7BD-86B8-4C2E-84C8-2580C964AD57}" type="presOf" srcId="{DF2A7D17-BEDE-4753-B1DB-2EACA7E91386}" destId="{DF675559-9098-4C28-8218-2DF7A8F19CDD}" srcOrd="0" destOrd="8" presId="urn:microsoft.com/office/officeart/2005/8/layout/hList1"/>
    <dgm:cxn modelId="{2FE71EBE-9358-4869-8909-01CA3F3A2D47}" srcId="{B40A86E0-D593-4423-AB6C-81DA4173366C}" destId="{109CFCA6-9DA0-46F9-9A54-608E1C012E08}" srcOrd="2" destOrd="0" parTransId="{DE9E107E-5F0A-453E-8146-F375BA521E8F}" sibTransId="{F912C4D7-4336-4798-913F-B42F7C6D6D8D}"/>
    <dgm:cxn modelId="{83F3DCBF-9A13-428B-8F96-69B7CA1927DD}" type="presOf" srcId="{DAB93FF1-F09C-4F82-A216-257DFDE2009F}" destId="{E6B8DFF7-FD01-4E4A-B799-DE7FD636D1CC}" srcOrd="0" destOrd="0" presId="urn:microsoft.com/office/officeart/2005/8/layout/hList1"/>
    <dgm:cxn modelId="{898B3DCA-7977-429E-B5F6-1F901F74AE8B}" type="presOf" srcId="{CACB7F5D-103E-4C93-B019-3B5C2A289CAB}" destId="{DF675559-9098-4C28-8218-2DF7A8F19CDD}" srcOrd="0" destOrd="3" presId="urn:microsoft.com/office/officeart/2005/8/layout/hList1"/>
    <dgm:cxn modelId="{75913ACF-F72E-41DB-BB58-A6651A1DAEC4}" srcId="{EB9F6878-0334-4BE0-A879-D2364A0750E3}" destId="{7E919FB6-513B-41D2-893D-03409085FA9E}" srcOrd="5" destOrd="0" parTransId="{3959213C-C06C-4741-BA07-8D4EF01493CD}" sibTransId="{FB4E7668-0833-4139-8D73-E73248B0FA49}"/>
    <dgm:cxn modelId="{B2EBA4D0-C877-4A04-A020-7CECFC3E76B8}" type="presOf" srcId="{109CFCA6-9DA0-46F9-9A54-608E1C012E08}" destId="{DF675559-9098-4C28-8218-2DF7A8F19CDD}" srcOrd="0" destOrd="2" presId="urn:microsoft.com/office/officeart/2005/8/layout/hList1"/>
    <dgm:cxn modelId="{672535D8-033A-423C-822C-F42E93A8278B}" srcId="{EB9F6878-0334-4BE0-A879-D2364A0750E3}" destId="{F9EE70CF-CC35-4BBB-9A3A-6D56C7AFDEAA}" srcOrd="4" destOrd="0" parTransId="{2C634D56-93F9-4B0A-95F8-F6F79B93EA01}" sibTransId="{E1A07FBA-AEF1-4FA6-B2CF-C1EED667D3D2}"/>
    <dgm:cxn modelId="{40659ADC-36D5-4A1A-9B19-FE7632A1759E}" srcId="{B40A86E0-D593-4423-AB6C-81DA4173366C}" destId="{EDCE396E-4D43-42E6-90FA-5DDFC9A8B350}" srcOrd="4" destOrd="0" parTransId="{18495FFD-2741-4B94-9CCC-577E8F1B4298}" sibTransId="{2E7CC263-C1EC-4A20-910E-AEDC691F75C8}"/>
    <dgm:cxn modelId="{2FFC6CE4-AE2B-4A51-A2B8-DF7CCADC9610}" srcId="{EB9F6878-0334-4BE0-A879-D2364A0750E3}" destId="{0298B7C2-6C7C-42FE-9D61-6873E166D219}" srcOrd="7" destOrd="0" parTransId="{76AEF8E3-5804-44FE-AF56-618C295D932F}" sibTransId="{A797E6B0-4A18-4AA1-84E9-24AD52545E85}"/>
    <dgm:cxn modelId="{9349C0E9-75B4-45AC-8320-23814F3695AE}" type="presOf" srcId="{D1DCC52A-23D1-46C4-AB34-0AC0A1BD2B8F}" destId="{2EC868AB-0A76-417B-934F-06C050331677}" srcOrd="0" destOrd="0" presId="urn:microsoft.com/office/officeart/2005/8/layout/hList1"/>
    <dgm:cxn modelId="{170657EB-1CE7-438C-8C77-149D19080610}" type="presOf" srcId="{8844F381-5993-41DC-AC92-040FBC868E16}" destId="{E6B8DFF7-FD01-4E4A-B799-DE7FD636D1CC}" srcOrd="0" destOrd="1" presId="urn:microsoft.com/office/officeart/2005/8/layout/hList1"/>
    <dgm:cxn modelId="{33C837FC-9AB1-48D7-8194-7EB20F02D37B}" type="presOf" srcId="{B40A86E0-D593-4423-AB6C-81DA4173366C}" destId="{4AD2DC86-E1DB-4477-A183-5526033D64C9}" srcOrd="0" destOrd="0" presId="urn:microsoft.com/office/officeart/2005/8/layout/hList1"/>
    <dgm:cxn modelId="{24612DFE-9A91-46F6-829D-35B74F01AB7B}" srcId="{EB9F6878-0334-4BE0-A879-D2364A0750E3}" destId="{8844F381-5993-41DC-AC92-040FBC868E16}" srcOrd="1" destOrd="0" parTransId="{DA17D0C3-D8E2-4048-A0BD-A1AE45FAFA54}" sibTransId="{FA828B97-A65D-47F7-9C4B-879673F0574E}"/>
    <dgm:cxn modelId="{62CC4D8D-D949-473C-B299-3F654D4A07B9}" type="presParOf" srcId="{2EC868AB-0A76-417B-934F-06C050331677}" destId="{81DF79DC-8356-4DD8-9297-2BE2CC29BDCD}" srcOrd="0" destOrd="0" presId="urn:microsoft.com/office/officeart/2005/8/layout/hList1"/>
    <dgm:cxn modelId="{3EB08ABF-4CAC-4B8C-891C-9D5EF8F97EB8}" type="presParOf" srcId="{81DF79DC-8356-4DD8-9297-2BE2CC29BDCD}" destId="{4AD2DC86-E1DB-4477-A183-5526033D64C9}" srcOrd="0" destOrd="0" presId="urn:microsoft.com/office/officeart/2005/8/layout/hList1"/>
    <dgm:cxn modelId="{B483652F-2547-4092-9BE1-388216079A87}" type="presParOf" srcId="{81DF79DC-8356-4DD8-9297-2BE2CC29BDCD}" destId="{DF675559-9098-4C28-8218-2DF7A8F19CDD}" srcOrd="1" destOrd="0" presId="urn:microsoft.com/office/officeart/2005/8/layout/hList1"/>
    <dgm:cxn modelId="{D4E3E6B5-0D81-4D0A-9B0B-C1352BFE2BA2}" type="presParOf" srcId="{2EC868AB-0A76-417B-934F-06C050331677}" destId="{CEB5489A-FC8C-4376-ABF8-F215A6174DC1}" srcOrd="1" destOrd="0" presId="urn:microsoft.com/office/officeart/2005/8/layout/hList1"/>
    <dgm:cxn modelId="{69234800-C948-4AB0-899C-3E73DE5DE10C}" type="presParOf" srcId="{2EC868AB-0A76-417B-934F-06C050331677}" destId="{D0DECC5E-94C8-45E5-A341-5A9665F56EC1}" srcOrd="2" destOrd="0" presId="urn:microsoft.com/office/officeart/2005/8/layout/hList1"/>
    <dgm:cxn modelId="{A8E54014-7D72-4ACF-8D48-95BE4373381E}" type="presParOf" srcId="{D0DECC5E-94C8-45E5-A341-5A9665F56EC1}" destId="{954CE480-5F8B-4CF5-B546-794DA5C2B454}" srcOrd="0" destOrd="0" presId="urn:microsoft.com/office/officeart/2005/8/layout/hList1"/>
    <dgm:cxn modelId="{1D588420-2907-42A3-8570-AF3A2F9F75EE}" type="presParOf" srcId="{D0DECC5E-94C8-45E5-A341-5A9665F56EC1}" destId="{E6B8DFF7-FD01-4E4A-B799-DE7FD636D1C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1A928-00A6-4F58-9745-B0BD651A4897}">
      <dsp:nvSpPr>
        <dsp:cNvPr id="0" name=""/>
        <dsp:cNvSpPr/>
      </dsp:nvSpPr>
      <dsp:spPr>
        <a:xfrm>
          <a:off x="3809" y="1392000"/>
          <a:ext cx="2273159" cy="187488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7BFD60B-D328-439A-8CE2-A9975F502068}">
      <dsp:nvSpPr>
        <dsp:cNvPr id="0" name=""/>
        <dsp:cNvSpPr/>
      </dsp:nvSpPr>
      <dsp:spPr>
        <a:xfrm>
          <a:off x="1251933" y="1733189"/>
          <a:ext cx="2662505" cy="2662505"/>
        </a:xfrm>
        <a:prstGeom prst="leftCircularArrow">
          <a:avLst>
            <a:gd name="adj1" fmla="val 3735"/>
            <a:gd name="adj2" fmla="val 466013"/>
            <a:gd name="adj3" fmla="val 2241524"/>
            <a:gd name="adj4" fmla="val 9024489"/>
            <a:gd name="adj5" fmla="val 4357"/>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9ED5ADE-9A96-4C04-8E84-42DC1D8347C2}">
      <dsp:nvSpPr>
        <dsp:cNvPr id="0" name=""/>
        <dsp:cNvSpPr/>
      </dsp:nvSpPr>
      <dsp:spPr>
        <a:xfrm>
          <a:off x="508955" y="2865121"/>
          <a:ext cx="2020586" cy="80352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Calibri Light" panose="020F0302020204030204"/>
            </a:rPr>
            <a:t>Extracting</a:t>
          </a:r>
          <a:r>
            <a:rPr lang="en-US" sz="1700" kern="1200"/>
            <a:t> sentences from raw transcript text files</a:t>
          </a:r>
        </a:p>
      </dsp:txBody>
      <dsp:txXfrm>
        <a:off x="532489" y="2888655"/>
        <a:ext cx="1973518" cy="756452"/>
      </dsp:txXfrm>
    </dsp:sp>
    <dsp:sp modelId="{8F711DA3-7F8B-423F-BDBE-23F7AFAA7E12}">
      <dsp:nvSpPr>
        <dsp:cNvPr id="0" name=""/>
        <dsp:cNvSpPr/>
      </dsp:nvSpPr>
      <dsp:spPr>
        <a:xfrm>
          <a:off x="3003060" y="1392000"/>
          <a:ext cx="2273159" cy="187488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7D9F2A71-CAE3-4507-B0F2-4548DCCECD49}">
      <dsp:nvSpPr>
        <dsp:cNvPr id="0" name=""/>
        <dsp:cNvSpPr/>
      </dsp:nvSpPr>
      <dsp:spPr>
        <a:xfrm>
          <a:off x="4232241" y="189674"/>
          <a:ext cx="2952965" cy="2952965"/>
        </a:xfrm>
        <a:prstGeom prst="circularArrow">
          <a:avLst>
            <a:gd name="adj1" fmla="val 3367"/>
            <a:gd name="adj2" fmla="val 416503"/>
            <a:gd name="adj3" fmla="val 19407986"/>
            <a:gd name="adj4" fmla="val 12575511"/>
            <a:gd name="adj5" fmla="val 3929"/>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54E460F-1C43-4DA5-AB90-9671E66D43A7}">
      <dsp:nvSpPr>
        <dsp:cNvPr id="0" name=""/>
        <dsp:cNvSpPr/>
      </dsp:nvSpPr>
      <dsp:spPr>
        <a:xfrm>
          <a:off x="3508207" y="990239"/>
          <a:ext cx="2020586" cy="803520"/>
        </a:xfrm>
        <a:prstGeom prst="roundRect">
          <a:avLst>
            <a:gd name="adj" fmla="val 1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a:t>Removing Stop Words</a:t>
          </a:r>
          <a:r>
            <a:rPr lang="en-US" sz="1700" kern="1200">
              <a:latin typeface="Calibri Light" panose="020F0302020204030204"/>
            </a:rPr>
            <a:t> and additional terms</a:t>
          </a:r>
          <a:endParaRPr lang="en-US" sz="1700" kern="1200"/>
        </a:p>
      </dsp:txBody>
      <dsp:txXfrm>
        <a:off x="3531741" y="1013773"/>
        <a:ext cx="1973518" cy="756452"/>
      </dsp:txXfrm>
    </dsp:sp>
    <dsp:sp modelId="{275BB837-CE3A-4EBA-A9FC-65A2311BF1F4}">
      <dsp:nvSpPr>
        <dsp:cNvPr id="0" name=""/>
        <dsp:cNvSpPr/>
      </dsp:nvSpPr>
      <dsp:spPr>
        <a:xfrm>
          <a:off x="6002312" y="1392000"/>
          <a:ext cx="2273159" cy="187488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B4AEB6FF-2A8B-4756-8E01-8EE9CCAFD86C}">
      <dsp:nvSpPr>
        <dsp:cNvPr id="0" name=""/>
        <dsp:cNvSpPr/>
      </dsp:nvSpPr>
      <dsp:spPr>
        <a:xfrm>
          <a:off x="7250436" y="1733189"/>
          <a:ext cx="2662505" cy="2662505"/>
        </a:xfrm>
        <a:prstGeom prst="leftCircularArrow">
          <a:avLst>
            <a:gd name="adj1" fmla="val 3735"/>
            <a:gd name="adj2" fmla="val 466013"/>
            <a:gd name="adj3" fmla="val 2241524"/>
            <a:gd name="adj4" fmla="val 9024489"/>
            <a:gd name="adj5" fmla="val 4357"/>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F9343DE-8DB8-4F1C-92F8-389DAED5F4BF}">
      <dsp:nvSpPr>
        <dsp:cNvPr id="0" name=""/>
        <dsp:cNvSpPr/>
      </dsp:nvSpPr>
      <dsp:spPr>
        <a:xfrm>
          <a:off x="6507459" y="2865121"/>
          <a:ext cx="2020586" cy="803520"/>
        </a:xfrm>
        <a:prstGeom prst="roundRect">
          <a:avLst>
            <a:gd name="adj" fmla="val 1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a:t>Lemmatization</a:t>
          </a:r>
        </a:p>
      </dsp:txBody>
      <dsp:txXfrm>
        <a:off x="6530993" y="2888655"/>
        <a:ext cx="1973518" cy="756452"/>
      </dsp:txXfrm>
    </dsp:sp>
    <dsp:sp modelId="{D3583991-F030-4A5D-8BA1-D42C0F1CAC03}">
      <dsp:nvSpPr>
        <dsp:cNvPr id="0" name=""/>
        <dsp:cNvSpPr/>
      </dsp:nvSpPr>
      <dsp:spPr>
        <a:xfrm>
          <a:off x="9001564" y="1392000"/>
          <a:ext cx="2273159" cy="187488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7F4BFAFE-2E32-43A2-8A46-05C3C6E01576}">
      <dsp:nvSpPr>
        <dsp:cNvPr id="0" name=""/>
        <dsp:cNvSpPr/>
      </dsp:nvSpPr>
      <dsp:spPr>
        <a:xfrm>
          <a:off x="9506711" y="990239"/>
          <a:ext cx="2020586" cy="803520"/>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Tokenization (using TF-IDF trigrams for LDA)</a:t>
          </a:r>
        </a:p>
      </dsp:txBody>
      <dsp:txXfrm>
        <a:off x="9530245" y="1013773"/>
        <a:ext cx="1973518" cy="756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5EDC9-78FD-41C2-8F07-41E7722B0FDE}">
      <dsp:nvSpPr>
        <dsp:cNvPr id="0" name=""/>
        <dsp:cNvSpPr/>
      </dsp:nvSpPr>
      <dsp:spPr>
        <a:xfrm rot="16200000">
          <a:off x="384229" y="1532534"/>
          <a:ext cx="374299" cy="677927"/>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2005</a:t>
          </a:r>
          <a:endParaRPr lang="en-US" sz="1100" kern="1200"/>
        </a:p>
      </dsp:txBody>
      <dsp:txXfrm rot="5400000">
        <a:off x="250687" y="1702620"/>
        <a:ext cx="659655" cy="337755"/>
      </dsp:txXfrm>
    </dsp:sp>
    <dsp:sp modelId="{718D8156-310F-46AD-8637-2F9D68FFE489}">
      <dsp:nvSpPr>
        <dsp:cNvPr id="0" name=""/>
        <dsp:cNvSpPr/>
      </dsp:nvSpPr>
      <dsp:spPr>
        <a:xfrm>
          <a:off x="6439"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AFBF545-F4C3-42CC-8326-CE8E273A8C80}">
      <dsp:nvSpPr>
        <dsp:cNvPr id="0" name=""/>
        <dsp:cNvSpPr/>
      </dsp:nvSpPr>
      <dsp:spPr>
        <a:xfrm>
          <a:off x="571379" y="1384908"/>
          <a:ext cx="0" cy="299439"/>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A7C53EF-6148-4585-B0B6-DE262CF2D990}">
      <dsp:nvSpPr>
        <dsp:cNvPr id="0" name=""/>
        <dsp:cNvSpPr/>
      </dsp:nvSpPr>
      <dsp:spPr>
        <a:xfrm>
          <a:off x="533949" y="1310048"/>
          <a:ext cx="74859" cy="7485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CD7DCA7-516D-4A0D-A1F5-49A7290B02FB}">
      <dsp:nvSpPr>
        <dsp:cNvPr id="0" name=""/>
        <dsp:cNvSpPr/>
      </dsp:nvSpPr>
      <dsp:spPr>
        <a:xfrm>
          <a:off x="910342" y="1684348"/>
          <a:ext cx="677927" cy="374299"/>
        </a:xfrm>
        <a:prstGeom prst="rect">
          <a:avLst/>
        </a:prstGeom>
        <a:solidFill>
          <a:schemeClr val="accent5">
            <a:hueOff val="-422409"/>
            <a:satOff val="-1089"/>
            <a:lumOff val="-735"/>
            <a:alphaOff val="0"/>
          </a:schemeClr>
        </a:solidFill>
        <a:ln w="12700" cap="flat" cmpd="sng" algn="ctr">
          <a:solidFill>
            <a:schemeClr val="accent5">
              <a:hueOff val="-422409"/>
              <a:satOff val="-1089"/>
              <a:lumOff val="-73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2006</a:t>
          </a:r>
          <a:endParaRPr lang="en-US" sz="1100" kern="1200"/>
        </a:p>
      </dsp:txBody>
      <dsp:txXfrm>
        <a:off x="910342" y="1684348"/>
        <a:ext cx="677927" cy="374299"/>
      </dsp:txXfrm>
    </dsp:sp>
    <dsp:sp modelId="{C38F00F3-DC20-4F2B-99C5-D40AA313E516}">
      <dsp:nvSpPr>
        <dsp:cNvPr id="0" name=""/>
        <dsp:cNvSpPr/>
      </dsp:nvSpPr>
      <dsp:spPr>
        <a:xfrm>
          <a:off x="684366"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C3579F77-6E37-4149-AE42-EAB20F4FDFEE}">
      <dsp:nvSpPr>
        <dsp:cNvPr id="0" name=""/>
        <dsp:cNvSpPr/>
      </dsp:nvSpPr>
      <dsp:spPr>
        <a:xfrm>
          <a:off x="1249306" y="2058648"/>
          <a:ext cx="0" cy="299439"/>
        </a:xfrm>
        <a:prstGeom prst="line">
          <a:avLst/>
        </a:prstGeom>
        <a:noFill/>
        <a:ln w="6350" cap="flat" cmpd="sng" algn="ctr">
          <a:solidFill>
            <a:schemeClr val="accent5">
              <a:hueOff val="-422409"/>
              <a:satOff val="-1089"/>
              <a:lumOff val="-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01CF4E6A-9DA9-4573-BDB5-49E227427060}">
      <dsp:nvSpPr>
        <dsp:cNvPr id="0" name=""/>
        <dsp:cNvSpPr/>
      </dsp:nvSpPr>
      <dsp:spPr>
        <a:xfrm>
          <a:off x="1211876" y="2358088"/>
          <a:ext cx="74859" cy="74859"/>
        </a:xfrm>
        <a:prstGeom prst="ellipse">
          <a:avLst/>
        </a:prstGeom>
        <a:solidFill>
          <a:schemeClr val="accent5">
            <a:hueOff val="-422409"/>
            <a:satOff val="-1089"/>
            <a:lumOff val="-7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65D2D7E-4CB0-4F73-80BF-61EA81FAE178}">
      <dsp:nvSpPr>
        <dsp:cNvPr id="0" name=""/>
        <dsp:cNvSpPr/>
      </dsp:nvSpPr>
      <dsp:spPr>
        <a:xfrm>
          <a:off x="1588269" y="1684348"/>
          <a:ext cx="677927" cy="374299"/>
        </a:xfrm>
        <a:prstGeom prst="rect">
          <a:avLst/>
        </a:prstGeom>
        <a:solidFill>
          <a:schemeClr val="accent5">
            <a:hueOff val="-844818"/>
            <a:satOff val="-2177"/>
            <a:lumOff val="-1471"/>
            <a:alphaOff val="0"/>
          </a:schemeClr>
        </a:solidFill>
        <a:ln w="12700" cap="flat" cmpd="sng" algn="ctr">
          <a:solidFill>
            <a:schemeClr val="accent5">
              <a:hueOff val="-844818"/>
              <a:satOff val="-2177"/>
              <a:lumOff val="-147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2007</a:t>
          </a:r>
          <a:endParaRPr lang="en-US" sz="1100" kern="1200"/>
        </a:p>
      </dsp:txBody>
      <dsp:txXfrm>
        <a:off x="1588269" y="1684348"/>
        <a:ext cx="677927" cy="374299"/>
      </dsp:txXfrm>
    </dsp:sp>
    <dsp:sp modelId="{FAAD1894-68C9-48CA-B35D-9DF4D9F0191C}">
      <dsp:nvSpPr>
        <dsp:cNvPr id="0" name=""/>
        <dsp:cNvSpPr/>
      </dsp:nvSpPr>
      <dsp:spPr>
        <a:xfrm>
          <a:off x="136229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2E214B2-BFD1-403A-9FCB-362EEAA18C7C}">
      <dsp:nvSpPr>
        <dsp:cNvPr id="0" name=""/>
        <dsp:cNvSpPr/>
      </dsp:nvSpPr>
      <dsp:spPr>
        <a:xfrm>
          <a:off x="1927233" y="1384908"/>
          <a:ext cx="0" cy="299439"/>
        </a:xfrm>
        <a:prstGeom prst="line">
          <a:avLst/>
        </a:prstGeom>
        <a:noFill/>
        <a:ln w="6350" cap="flat" cmpd="sng" algn="ctr">
          <a:solidFill>
            <a:schemeClr val="accent5">
              <a:hueOff val="-844818"/>
              <a:satOff val="-2177"/>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D01B4B6A-F3F9-488E-9BC5-9C543E838434}">
      <dsp:nvSpPr>
        <dsp:cNvPr id="0" name=""/>
        <dsp:cNvSpPr/>
      </dsp:nvSpPr>
      <dsp:spPr>
        <a:xfrm>
          <a:off x="1889803" y="1310048"/>
          <a:ext cx="74859" cy="74859"/>
        </a:xfrm>
        <a:prstGeom prst="ellipse">
          <a:avLst/>
        </a:prstGeom>
        <a:solidFill>
          <a:schemeClr val="accent5">
            <a:hueOff val="-844818"/>
            <a:satOff val="-2177"/>
            <a:lumOff val="-1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C8BD4C0-2E1F-4C26-8E04-171D805B5E10}">
      <dsp:nvSpPr>
        <dsp:cNvPr id="0" name=""/>
        <dsp:cNvSpPr/>
      </dsp:nvSpPr>
      <dsp:spPr>
        <a:xfrm>
          <a:off x="2266196" y="1684348"/>
          <a:ext cx="677927" cy="374299"/>
        </a:xfrm>
        <a:prstGeom prst="rect">
          <a:avLst/>
        </a:prstGeom>
        <a:solidFill>
          <a:schemeClr val="accent5">
            <a:hueOff val="-1267227"/>
            <a:satOff val="-3266"/>
            <a:lumOff val="-2206"/>
            <a:alphaOff val="0"/>
          </a:schemeClr>
        </a:solidFill>
        <a:ln w="12700" cap="flat" cmpd="sng" algn="ctr">
          <a:solidFill>
            <a:schemeClr val="accent5">
              <a:hueOff val="-1267227"/>
              <a:satOff val="-3266"/>
              <a:lumOff val="-220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2008</a:t>
          </a:r>
          <a:endParaRPr lang="en-US" sz="1100" kern="1200"/>
        </a:p>
      </dsp:txBody>
      <dsp:txXfrm>
        <a:off x="2266196" y="1684348"/>
        <a:ext cx="677927" cy="374299"/>
      </dsp:txXfrm>
    </dsp:sp>
    <dsp:sp modelId="{B21BD6D9-3D82-4977-AB71-31DE48F0B267}">
      <dsp:nvSpPr>
        <dsp:cNvPr id="0" name=""/>
        <dsp:cNvSpPr/>
      </dsp:nvSpPr>
      <dsp:spPr>
        <a:xfrm>
          <a:off x="2040221"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1BB6D274-A9AF-4DFD-8A14-BEAB10E549B9}">
      <dsp:nvSpPr>
        <dsp:cNvPr id="0" name=""/>
        <dsp:cNvSpPr/>
      </dsp:nvSpPr>
      <dsp:spPr>
        <a:xfrm>
          <a:off x="2605160" y="2058648"/>
          <a:ext cx="0" cy="299439"/>
        </a:xfrm>
        <a:prstGeom prst="line">
          <a:avLst/>
        </a:prstGeom>
        <a:noFill/>
        <a:ln w="6350" cap="flat" cmpd="sng" algn="ctr">
          <a:solidFill>
            <a:schemeClr val="accent5">
              <a:hueOff val="-1267227"/>
              <a:satOff val="-3266"/>
              <a:lumOff val="-2206"/>
              <a:alphaOff val="0"/>
            </a:schemeClr>
          </a:solidFill>
          <a:prstDash val="dash"/>
          <a:miter lim="800000"/>
        </a:ln>
        <a:effectLst/>
      </dsp:spPr>
      <dsp:style>
        <a:lnRef idx="1">
          <a:scrgbClr r="0" g="0" b="0"/>
        </a:lnRef>
        <a:fillRef idx="0">
          <a:scrgbClr r="0" g="0" b="0"/>
        </a:fillRef>
        <a:effectRef idx="0">
          <a:scrgbClr r="0" g="0" b="0"/>
        </a:effectRef>
        <a:fontRef idx="minor"/>
      </dsp:style>
    </dsp:sp>
    <dsp:sp modelId="{7FAD1724-E272-4437-BB15-8587D745F2C1}">
      <dsp:nvSpPr>
        <dsp:cNvPr id="0" name=""/>
        <dsp:cNvSpPr/>
      </dsp:nvSpPr>
      <dsp:spPr>
        <a:xfrm>
          <a:off x="2567730" y="2358088"/>
          <a:ext cx="74859" cy="74859"/>
        </a:xfrm>
        <a:prstGeom prst="ellipse">
          <a:avLst/>
        </a:prstGeom>
        <a:solidFill>
          <a:schemeClr val="accent5">
            <a:hueOff val="-1267227"/>
            <a:satOff val="-3266"/>
            <a:lumOff val="-22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818AF27-1431-4245-B724-C384038C686F}">
      <dsp:nvSpPr>
        <dsp:cNvPr id="0" name=""/>
        <dsp:cNvSpPr/>
      </dsp:nvSpPr>
      <dsp:spPr>
        <a:xfrm>
          <a:off x="2944124" y="1684348"/>
          <a:ext cx="677927" cy="374299"/>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2009</a:t>
          </a:r>
          <a:endParaRPr lang="en-US" sz="1100" kern="1200"/>
        </a:p>
      </dsp:txBody>
      <dsp:txXfrm>
        <a:off x="2944124" y="1684348"/>
        <a:ext cx="677927" cy="374299"/>
      </dsp:txXfrm>
    </dsp:sp>
    <dsp:sp modelId="{7FD9717F-C995-432F-B015-B052D55E6DEC}">
      <dsp:nvSpPr>
        <dsp:cNvPr id="0" name=""/>
        <dsp:cNvSpPr/>
      </dsp:nvSpPr>
      <dsp:spPr>
        <a:xfrm>
          <a:off x="2718148"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568A69-C92B-443A-8AEE-6A39D57C6065}">
      <dsp:nvSpPr>
        <dsp:cNvPr id="0" name=""/>
        <dsp:cNvSpPr/>
      </dsp:nvSpPr>
      <dsp:spPr>
        <a:xfrm>
          <a:off x="3283087" y="1384908"/>
          <a:ext cx="0" cy="299439"/>
        </a:xfrm>
        <a:prstGeom prst="line">
          <a:avLst/>
        </a:prstGeom>
        <a:noFill/>
        <a:ln w="635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2E58193-0C71-4B63-9B00-3A1C2E04199B}">
      <dsp:nvSpPr>
        <dsp:cNvPr id="0" name=""/>
        <dsp:cNvSpPr/>
      </dsp:nvSpPr>
      <dsp:spPr>
        <a:xfrm>
          <a:off x="3245657" y="1310048"/>
          <a:ext cx="74859" cy="74859"/>
        </a:xfrm>
        <a:prstGeom prst="ellipse">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14DCAC5-1DE5-453E-8265-A27B1643DBC0}">
      <dsp:nvSpPr>
        <dsp:cNvPr id="0" name=""/>
        <dsp:cNvSpPr/>
      </dsp:nvSpPr>
      <dsp:spPr>
        <a:xfrm>
          <a:off x="3622051" y="1684348"/>
          <a:ext cx="677927" cy="374299"/>
        </a:xfrm>
        <a:prstGeom prst="rect">
          <a:avLst/>
        </a:prstGeom>
        <a:solidFill>
          <a:schemeClr val="accent5">
            <a:hueOff val="-2112045"/>
            <a:satOff val="-5443"/>
            <a:lumOff val="-3677"/>
            <a:alphaOff val="0"/>
          </a:schemeClr>
        </a:solidFill>
        <a:ln w="12700" cap="flat" cmpd="sng" algn="ctr">
          <a:solidFill>
            <a:schemeClr val="accent5">
              <a:hueOff val="-2112045"/>
              <a:satOff val="-5443"/>
              <a:lumOff val="-36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2010</a:t>
          </a:r>
          <a:endParaRPr lang="en-US" sz="1100" kern="1200"/>
        </a:p>
      </dsp:txBody>
      <dsp:txXfrm>
        <a:off x="3622051" y="1684348"/>
        <a:ext cx="677927" cy="374299"/>
      </dsp:txXfrm>
    </dsp:sp>
    <dsp:sp modelId="{E902EDAE-DFA8-44BD-8072-54B5A6C3343E}">
      <dsp:nvSpPr>
        <dsp:cNvPr id="0" name=""/>
        <dsp:cNvSpPr/>
      </dsp:nvSpPr>
      <dsp:spPr>
        <a:xfrm>
          <a:off x="3396075"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820E30D-8977-40E2-9AA1-B495FF5C2D4E}">
      <dsp:nvSpPr>
        <dsp:cNvPr id="0" name=""/>
        <dsp:cNvSpPr/>
      </dsp:nvSpPr>
      <dsp:spPr>
        <a:xfrm>
          <a:off x="3961014" y="2058648"/>
          <a:ext cx="0" cy="299439"/>
        </a:xfrm>
        <a:prstGeom prst="line">
          <a:avLst/>
        </a:prstGeom>
        <a:noFill/>
        <a:ln w="6350" cap="flat" cmpd="sng" algn="ctr">
          <a:solidFill>
            <a:schemeClr val="accent5">
              <a:hueOff val="-2112045"/>
              <a:satOff val="-5443"/>
              <a:lumOff val="-3677"/>
              <a:alphaOff val="0"/>
            </a:schemeClr>
          </a:solidFill>
          <a:prstDash val="dash"/>
          <a:miter lim="800000"/>
        </a:ln>
        <a:effectLst/>
      </dsp:spPr>
      <dsp:style>
        <a:lnRef idx="1">
          <a:scrgbClr r="0" g="0" b="0"/>
        </a:lnRef>
        <a:fillRef idx="0">
          <a:scrgbClr r="0" g="0" b="0"/>
        </a:fillRef>
        <a:effectRef idx="0">
          <a:scrgbClr r="0" g="0" b="0"/>
        </a:effectRef>
        <a:fontRef idx="minor"/>
      </dsp:style>
    </dsp:sp>
    <dsp:sp modelId="{E051D4A5-C589-487E-BD3D-B279B177F233}">
      <dsp:nvSpPr>
        <dsp:cNvPr id="0" name=""/>
        <dsp:cNvSpPr/>
      </dsp:nvSpPr>
      <dsp:spPr>
        <a:xfrm>
          <a:off x="3923584" y="2358088"/>
          <a:ext cx="74859" cy="74859"/>
        </a:xfrm>
        <a:prstGeom prst="ellipse">
          <a:avLst/>
        </a:prstGeom>
        <a:solidFill>
          <a:schemeClr val="accent5">
            <a:hueOff val="-2112045"/>
            <a:satOff val="-5443"/>
            <a:lumOff val="-36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D689E6E-949F-4CA8-927D-58877BEFED2D}">
      <dsp:nvSpPr>
        <dsp:cNvPr id="0" name=""/>
        <dsp:cNvSpPr/>
      </dsp:nvSpPr>
      <dsp:spPr>
        <a:xfrm>
          <a:off x="4299978" y="1684348"/>
          <a:ext cx="677927" cy="374299"/>
        </a:xfrm>
        <a:prstGeom prst="rect">
          <a:avLst/>
        </a:prstGeom>
        <a:solidFill>
          <a:schemeClr val="accent5">
            <a:hueOff val="-2534453"/>
            <a:satOff val="-6532"/>
            <a:lumOff val="-4412"/>
            <a:alphaOff val="0"/>
          </a:schemeClr>
        </a:solidFill>
        <a:ln w="12700" cap="flat" cmpd="sng" algn="ctr">
          <a:solidFill>
            <a:schemeClr val="accent5">
              <a:hueOff val="-2534453"/>
              <a:satOff val="-6532"/>
              <a:lumOff val="-4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2011</a:t>
          </a:r>
        </a:p>
      </dsp:txBody>
      <dsp:txXfrm>
        <a:off x="4299978" y="1684348"/>
        <a:ext cx="677927" cy="374299"/>
      </dsp:txXfrm>
    </dsp:sp>
    <dsp:sp modelId="{38F6A8F5-D3C6-4307-AF15-FF95D146A50E}">
      <dsp:nvSpPr>
        <dsp:cNvPr id="0" name=""/>
        <dsp:cNvSpPr/>
      </dsp:nvSpPr>
      <dsp:spPr>
        <a:xfrm>
          <a:off x="4074002"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CD4D358-A5B8-413D-A527-71C0F3AEFBF4}">
      <dsp:nvSpPr>
        <dsp:cNvPr id="0" name=""/>
        <dsp:cNvSpPr/>
      </dsp:nvSpPr>
      <dsp:spPr>
        <a:xfrm>
          <a:off x="4638942" y="1384908"/>
          <a:ext cx="0" cy="299439"/>
        </a:xfrm>
        <a:prstGeom prst="line">
          <a:avLst/>
        </a:prstGeom>
        <a:noFill/>
        <a:ln w="6350" cap="flat" cmpd="sng" algn="ctr">
          <a:solidFill>
            <a:schemeClr val="accent5">
              <a:hueOff val="-2534453"/>
              <a:satOff val="-6532"/>
              <a:lumOff val="-4412"/>
              <a:alphaOff val="0"/>
            </a:schemeClr>
          </a:solidFill>
          <a:prstDash val="dash"/>
          <a:miter lim="800000"/>
        </a:ln>
        <a:effectLst/>
      </dsp:spPr>
      <dsp:style>
        <a:lnRef idx="1">
          <a:scrgbClr r="0" g="0" b="0"/>
        </a:lnRef>
        <a:fillRef idx="0">
          <a:scrgbClr r="0" g="0" b="0"/>
        </a:fillRef>
        <a:effectRef idx="0">
          <a:scrgbClr r="0" g="0" b="0"/>
        </a:effectRef>
        <a:fontRef idx="minor"/>
      </dsp:style>
    </dsp:sp>
    <dsp:sp modelId="{BF8C237D-8EDA-46BC-AD8F-A2361630D500}">
      <dsp:nvSpPr>
        <dsp:cNvPr id="0" name=""/>
        <dsp:cNvSpPr/>
      </dsp:nvSpPr>
      <dsp:spPr>
        <a:xfrm>
          <a:off x="4601512" y="1310048"/>
          <a:ext cx="74859" cy="74859"/>
        </a:xfrm>
        <a:prstGeom prst="ellipse">
          <a:avLst/>
        </a:prstGeom>
        <a:solidFill>
          <a:schemeClr val="accent5">
            <a:hueOff val="-2534453"/>
            <a:satOff val="-6532"/>
            <a:lumOff val="-44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1C85342-04C2-4637-9C40-C1206AD88C9F}">
      <dsp:nvSpPr>
        <dsp:cNvPr id="0" name=""/>
        <dsp:cNvSpPr/>
      </dsp:nvSpPr>
      <dsp:spPr>
        <a:xfrm>
          <a:off x="4977905" y="1684348"/>
          <a:ext cx="677927" cy="374299"/>
        </a:xfrm>
        <a:prstGeom prst="rect">
          <a:avLst/>
        </a:prstGeom>
        <a:solidFill>
          <a:schemeClr val="accent5">
            <a:hueOff val="-2956862"/>
            <a:satOff val="-7621"/>
            <a:lumOff val="-5147"/>
            <a:alphaOff val="0"/>
          </a:schemeClr>
        </a:solidFill>
        <a:ln w="12700" cap="flat" cmpd="sng" algn="ctr">
          <a:solidFill>
            <a:schemeClr val="accent5">
              <a:hueOff val="-2956862"/>
              <a:satOff val="-7621"/>
              <a:lumOff val="-51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2012</a:t>
          </a:r>
        </a:p>
      </dsp:txBody>
      <dsp:txXfrm>
        <a:off x="4977905" y="1684348"/>
        <a:ext cx="677927" cy="374299"/>
      </dsp:txXfrm>
    </dsp:sp>
    <dsp:sp modelId="{9D9F049B-5885-452F-B13F-F80CE1678824}">
      <dsp:nvSpPr>
        <dsp:cNvPr id="0" name=""/>
        <dsp:cNvSpPr/>
      </dsp:nvSpPr>
      <dsp:spPr>
        <a:xfrm>
          <a:off x="4751929"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F09FA5-42D9-4A57-AF61-B76E378ECE1D}">
      <dsp:nvSpPr>
        <dsp:cNvPr id="0" name=""/>
        <dsp:cNvSpPr/>
      </dsp:nvSpPr>
      <dsp:spPr>
        <a:xfrm>
          <a:off x="5316869" y="2058648"/>
          <a:ext cx="0" cy="299439"/>
        </a:xfrm>
        <a:prstGeom prst="line">
          <a:avLst/>
        </a:prstGeom>
        <a:noFill/>
        <a:ln w="6350" cap="flat" cmpd="sng" algn="ctr">
          <a:solidFill>
            <a:schemeClr val="accent5">
              <a:hueOff val="-2956862"/>
              <a:satOff val="-7621"/>
              <a:lumOff val="-5147"/>
              <a:alphaOff val="0"/>
            </a:schemeClr>
          </a:solidFill>
          <a:prstDash val="dash"/>
          <a:miter lim="800000"/>
        </a:ln>
        <a:effectLst/>
      </dsp:spPr>
      <dsp:style>
        <a:lnRef idx="1">
          <a:scrgbClr r="0" g="0" b="0"/>
        </a:lnRef>
        <a:fillRef idx="0">
          <a:scrgbClr r="0" g="0" b="0"/>
        </a:fillRef>
        <a:effectRef idx="0">
          <a:scrgbClr r="0" g="0" b="0"/>
        </a:effectRef>
        <a:fontRef idx="minor"/>
      </dsp:style>
    </dsp:sp>
    <dsp:sp modelId="{7CD8504D-5ADB-4F3A-B4DA-D215F614A2DA}">
      <dsp:nvSpPr>
        <dsp:cNvPr id="0" name=""/>
        <dsp:cNvSpPr/>
      </dsp:nvSpPr>
      <dsp:spPr>
        <a:xfrm>
          <a:off x="5279439" y="2358088"/>
          <a:ext cx="74859" cy="74859"/>
        </a:xfrm>
        <a:prstGeom prst="ellipse">
          <a:avLst/>
        </a:prstGeom>
        <a:solidFill>
          <a:schemeClr val="accent5">
            <a:hueOff val="-2956862"/>
            <a:satOff val="-7621"/>
            <a:lumOff val="-514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DB7634-FCE9-4572-842A-2801EBE79715}">
      <dsp:nvSpPr>
        <dsp:cNvPr id="0" name=""/>
        <dsp:cNvSpPr/>
      </dsp:nvSpPr>
      <dsp:spPr>
        <a:xfrm>
          <a:off x="5655832" y="1684348"/>
          <a:ext cx="677927" cy="37429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2013</a:t>
          </a:r>
        </a:p>
      </dsp:txBody>
      <dsp:txXfrm>
        <a:off x="5655832" y="1684348"/>
        <a:ext cx="677927" cy="374299"/>
      </dsp:txXfrm>
    </dsp:sp>
    <dsp:sp modelId="{A965BF63-8484-4441-9FEA-3EB51A176476}">
      <dsp:nvSpPr>
        <dsp:cNvPr id="0" name=""/>
        <dsp:cNvSpPr/>
      </dsp:nvSpPr>
      <dsp:spPr>
        <a:xfrm>
          <a:off x="5429857"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EDC46425-2198-44A4-B583-6DE20E5DF0B6}">
      <dsp:nvSpPr>
        <dsp:cNvPr id="0" name=""/>
        <dsp:cNvSpPr/>
      </dsp:nvSpPr>
      <dsp:spPr>
        <a:xfrm>
          <a:off x="5994796" y="1384908"/>
          <a:ext cx="0" cy="299439"/>
        </a:xfrm>
        <a:prstGeom prst="line">
          <a:avLst/>
        </a:prstGeom>
        <a:noFill/>
        <a:ln w="635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E6D3CC99-694D-400E-A95E-215EECF59672}">
      <dsp:nvSpPr>
        <dsp:cNvPr id="0" name=""/>
        <dsp:cNvSpPr/>
      </dsp:nvSpPr>
      <dsp:spPr>
        <a:xfrm>
          <a:off x="5957366" y="1310048"/>
          <a:ext cx="74859" cy="74859"/>
        </a:xfrm>
        <a:prstGeom prst="ellipse">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B29CA4F-F95A-4718-AF5F-276AD8902440}">
      <dsp:nvSpPr>
        <dsp:cNvPr id="0" name=""/>
        <dsp:cNvSpPr/>
      </dsp:nvSpPr>
      <dsp:spPr>
        <a:xfrm>
          <a:off x="6333760" y="1684348"/>
          <a:ext cx="677927" cy="374299"/>
        </a:xfrm>
        <a:prstGeom prst="rect">
          <a:avLst/>
        </a:prstGeom>
        <a:solidFill>
          <a:schemeClr val="accent5">
            <a:hueOff val="-3801680"/>
            <a:satOff val="-9798"/>
            <a:lumOff val="-6618"/>
            <a:alphaOff val="0"/>
          </a:schemeClr>
        </a:solidFill>
        <a:ln w="12700" cap="flat" cmpd="sng" algn="ctr">
          <a:solidFill>
            <a:schemeClr val="accent5">
              <a:hueOff val="-3801680"/>
              <a:satOff val="-9798"/>
              <a:lumOff val="-661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2014</a:t>
          </a:r>
        </a:p>
      </dsp:txBody>
      <dsp:txXfrm>
        <a:off x="6333760" y="1684348"/>
        <a:ext cx="677927" cy="374299"/>
      </dsp:txXfrm>
    </dsp:sp>
    <dsp:sp modelId="{E5C06724-B59F-44AF-A3C7-DE951777E78B}">
      <dsp:nvSpPr>
        <dsp:cNvPr id="0" name=""/>
        <dsp:cNvSpPr/>
      </dsp:nvSpPr>
      <dsp:spPr>
        <a:xfrm>
          <a:off x="6107784"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5A07DF9-B18E-4381-AFA7-76B9A467475B}">
      <dsp:nvSpPr>
        <dsp:cNvPr id="0" name=""/>
        <dsp:cNvSpPr/>
      </dsp:nvSpPr>
      <dsp:spPr>
        <a:xfrm>
          <a:off x="6672723" y="2058648"/>
          <a:ext cx="0" cy="299439"/>
        </a:xfrm>
        <a:prstGeom prst="line">
          <a:avLst/>
        </a:prstGeom>
        <a:noFill/>
        <a:ln w="6350" cap="flat" cmpd="sng" algn="ctr">
          <a:solidFill>
            <a:schemeClr val="accent5">
              <a:hueOff val="-3801680"/>
              <a:satOff val="-9798"/>
              <a:lumOff val="-6618"/>
              <a:alphaOff val="0"/>
            </a:schemeClr>
          </a:solidFill>
          <a:prstDash val="dash"/>
          <a:miter lim="800000"/>
        </a:ln>
        <a:effectLst/>
      </dsp:spPr>
      <dsp:style>
        <a:lnRef idx="1">
          <a:scrgbClr r="0" g="0" b="0"/>
        </a:lnRef>
        <a:fillRef idx="0">
          <a:scrgbClr r="0" g="0" b="0"/>
        </a:fillRef>
        <a:effectRef idx="0">
          <a:scrgbClr r="0" g="0" b="0"/>
        </a:effectRef>
        <a:fontRef idx="minor"/>
      </dsp:style>
    </dsp:sp>
    <dsp:sp modelId="{A7B3C9CC-4B75-47C1-B855-07039B1CFC30}">
      <dsp:nvSpPr>
        <dsp:cNvPr id="0" name=""/>
        <dsp:cNvSpPr/>
      </dsp:nvSpPr>
      <dsp:spPr>
        <a:xfrm>
          <a:off x="6635293" y="2358088"/>
          <a:ext cx="74859" cy="74859"/>
        </a:xfrm>
        <a:prstGeom prst="ellipse">
          <a:avLst/>
        </a:prstGeom>
        <a:solidFill>
          <a:schemeClr val="accent5">
            <a:hueOff val="-3801680"/>
            <a:satOff val="-9798"/>
            <a:lumOff val="-66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E58519-8D8A-46DD-A56A-E3ED2F7C03FF}">
      <dsp:nvSpPr>
        <dsp:cNvPr id="0" name=""/>
        <dsp:cNvSpPr/>
      </dsp:nvSpPr>
      <dsp:spPr>
        <a:xfrm>
          <a:off x="7011687" y="1684348"/>
          <a:ext cx="677927" cy="374299"/>
        </a:xfrm>
        <a:prstGeom prst="rect">
          <a:avLst/>
        </a:prstGeom>
        <a:solidFill>
          <a:schemeClr val="accent5">
            <a:hueOff val="-4224089"/>
            <a:satOff val="-10887"/>
            <a:lumOff val="-7353"/>
            <a:alphaOff val="0"/>
          </a:schemeClr>
        </a:solidFill>
        <a:ln w="12700" cap="flat" cmpd="sng" algn="ctr">
          <a:solidFill>
            <a:schemeClr val="accent5">
              <a:hueOff val="-4224089"/>
              <a:satOff val="-10887"/>
              <a:lumOff val="-735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2015</a:t>
          </a:r>
        </a:p>
      </dsp:txBody>
      <dsp:txXfrm>
        <a:off x="7011687" y="1684348"/>
        <a:ext cx="677927" cy="374299"/>
      </dsp:txXfrm>
    </dsp:sp>
    <dsp:sp modelId="{F1D00445-1146-44DA-8C0F-7CAD0779DF53}">
      <dsp:nvSpPr>
        <dsp:cNvPr id="0" name=""/>
        <dsp:cNvSpPr/>
      </dsp:nvSpPr>
      <dsp:spPr>
        <a:xfrm>
          <a:off x="6785711"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E88B614-4AEB-4F5F-AB5C-D465EC47C817}">
      <dsp:nvSpPr>
        <dsp:cNvPr id="0" name=""/>
        <dsp:cNvSpPr/>
      </dsp:nvSpPr>
      <dsp:spPr>
        <a:xfrm>
          <a:off x="7350650" y="1384908"/>
          <a:ext cx="0" cy="299439"/>
        </a:xfrm>
        <a:prstGeom prst="line">
          <a:avLst/>
        </a:prstGeom>
        <a:noFill/>
        <a:ln w="6350" cap="flat" cmpd="sng" algn="ctr">
          <a:solidFill>
            <a:schemeClr val="accent5">
              <a:hueOff val="-4224089"/>
              <a:satOff val="-10887"/>
              <a:lumOff val="-7353"/>
              <a:alphaOff val="0"/>
            </a:schemeClr>
          </a:solidFill>
          <a:prstDash val="dash"/>
          <a:miter lim="800000"/>
        </a:ln>
        <a:effectLst/>
      </dsp:spPr>
      <dsp:style>
        <a:lnRef idx="1">
          <a:scrgbClr r="0" g="0" b="0"/>
        </a:lnRef>
        <a:fillRef idx="0">
          <a:scrgbClr r="0" g="0" b="0"/>
        </a:fillRef>
        <a:effectRef idx="0">
          <a:scrgbClr r="0" g="0" b="0"/>
        </a:effectRef>
        <a:fontRef idx="minor"/>
      </dsp:style>
    </dsp:sp>
    <dsp:sp modelId="{F48A4AA4-7DBF-448F-8966-D40A950FA462}">
      <dsp:nvSpPr>
        <dsp:cNvPr id="0" name=""/>
        <dsp:cNvSpPr/>
      </dsp:nvSpPr>
      <dsp:spPr>
        <a:xfrm>
          <a:off x="7313220" y="1310048"/>
          <a:ext cx="74859" cy="74859"/>
        </a:xfrm>
        <a:prstGeom prst="ellipse">
          <a:avLst/>
        </a:prstGeom>
        <a:solidFill>
          <a:schemeClr val="accent5">
            <a:hueOff val="-4224089"/>
            <a:satOff val="-10887"/>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E8E9C1-8F76-4966-AD53-5A42B2D727C7}">
      <dsp:nvSpPr>
        <dsp:cNvPr id="0" name=""/>
        <dsp:cNvSpPr/>
      </dsp:nvSpPr>
      <dsp:spPr>
        <a:xfrm>
          <a:off x="7689614" y="1684348"/>
          <a:ext cx="677927" cy="374299"/>
        </a:xfrm>
        <a:prstGeom prst="rect">
          <a:avLst/>
        </a:prstGeom>
        <a:solidFill>
          <a:schemeClr val="accent5">
            <a:hueOff val="-4646498"/>
            <a:satOff val="-11976"/>
            <a:lumOff val="-8088"/>
            <a:alphaOff val="0"/>
          </a:schemeClr>
        </a:solidFill>
        <a:ln w="12700" cap="flat" cmpd="sng" algn="ctr">
          <a:solidFill>
            <a:schemeClr val="accent5">
              <a:hueOff val="-4646498"/>
              <a:satOff val="-11976"/>
              <a:lumOff val="-808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2016</a:t>
          </a:r>
        </a:p>
      </dsp:txBody>
      <dsp:txXfrm>
        <a:off x="7689614" y="1684348"/>
        <a:ext cx="677927" cy="374299"/>
      </dsp:txXfrm>
    </dsp:sp>
    <dsp:sp modelId="{6D6FC26B-51B0-4AEF-8E63-681740B21C8F}">
      <dsp:nvSpPr>
        <dsp:cNvPr id="0" name=""/>
        <dsp:cNvSpPr/>
      </dsp:nvSpPr>
      <dsp:spPr>
        <a:xfrm>
          <a:off x="7463638"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11BBC52-858F-4EBE-A885-87B2F48D0F5C}">
      <dsp:nvSpPr>
        <dsp:cNvPr id="0" name=""/>
        <dsp:cNvSpPr/>
      </dsp:nvSpPr>
      <dsp:spPr>
        <a:xfrm>
          <a:off x="8028578" y="2058648"/>
          <a:ext cx="0" cy="299439"/>
        </a:xfrm>
        <a:prstGeom prst="line">
          <a:avLst/>
        </a:prstGeom>
        <a:noFill/>
        <a:ln w="6350" cap="flat" cmpd="sng" algn="ctr">
          <a:solidFill>
            <a:schemeClr val="accent5">
              <a:hueOff val="-4646498"/>
              <a:satOff val="-11976"/>
              <a:lumOff val="-8088"/>
              <a:alphaOff val="0"/>
            </a:schemeClr>
          </a:solidFill>
          <a:prstDash val="dash"/>
          <a:miter lim="800000"/>
        </a:ln>
        <a:effectLst/>
      </dsp:spPr>
      <dsp:style>
        <a:lnRef idx="1">
          <a:scrgbClr r="0" g="0" b="0"/>
        </a:lnRef>
        <a:fillRef idx="0">
          <a:scrgbClr r="0" g="0" b="0"/>
        </a:fillRef>
        <a:effectRef idx="0">
          <a:scrgbClr r="0" g="0" b="0"/>
        </a:effectRef>
        <a:fontRef idx="minor"/>
      </dsp:style>
    </dsp:sp>
    <dsp:sp modelId="{7B02CDBC-562A-435F-8D8A-7D66A1008C42}">
      <dsp:nvSpPr>
        <dsp:cNvPr id="0" name=""/>
        <dsp:cNvSpPr/>
      </dsp:nvSpPr>
      <dsp:spPr>
        <a:xfrm>
          <a:off x="7991148" y="2358088"/>
          <a:ext cx="74859" cy="74859"/>
        </a:xfrm>
        <a:prstGeom prst="ellipse">
          <a:avLst/>
        </a:prstGeom>
        <a:solidFill>
          <a:schemeClr val="accent5">
            <a:hueOff val="-4646498"/>
            <a:satOff val="-11976"/>
            <a:lumOff val="-808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9CA5AAA-B0BB-4CCC-B786-FCB91D380AC7}">
      <dsp:nvSpPr>
        <dsp:cNvPr id="0" name=""/>
        <dsp:cNvSpPr/>
      </dsp:nvSpPr>
      <dsp:spPr>
        <a:xfrm>
          <a:off x="8367541" y="1684348"/>
          <a:ext cx="677927" cy="374299"/>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2017</a:t>
          </a:r>
        </a:p>
      </dsp:txBody>
      <dsp:txXfrm>
        <a:off x="8367541" y="1684348"/>
        <a:ext cx="677927" cy="374299"/>
      </dsp:txXfrm>
    </dsp:sp>
    <dsp:sp modelId="{99CF9DCB-2272-4620-9C39-A2CC1FA7A1A6}">
      <dsp:nvSpPr>
        <dsp:cNvPr id="0" name=""/>
        <dsp:cNvSpPr/>
      </dsp:nvSpPr>
      <dsp:spPr>
        <a:xfrm>
          <a:off x="8141565"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EB0A8C4-F99F-4E6B-8431-F312B559FCEB}">
      <dsp:nvSpPr>
        <dsp:cNvPr id="0" name=""/>
        <dsp:cNvSpPr/>
      </dsp:nvSpPr>
      <dsp:spPr>
        <a:xfrm>
          <a:off x="8706505" y="1384908"/>
          <a:ext cx="0" cy="299439"/>
        </a:xfrm>
        <a:prstGeom prst="line">
          <a:avLst/>
        </a:prstGeom>
        <a:noFill/>
        <a:ln w="635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155B0599-2797-4F85-810F-17C4D1ED74EC}">
      <dsp:nvSpPr>
        <dsp:cNvPr id="0" name=""/>
        <dsp:cNvSpPr/>
      </dsp:nvSpPr>
      <dsp:spPr>
        <a:xfrm>
          <a:off x="8669075" y="1310048"/>
          <a:ext cx="74859" cy="74859"/>
        </a:xfrm>
        <a:prstGeom prst="ellipse">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3F124C-9423-42A2-99BE-02EEE00AC3BA}">
      <dsp:nvSpPr>
        <dsp:cNvPr id="0" name=""/>
        <dsp:cNvSpPr/>
      </dsp:nvSpPr>
      <dsp:spPr>
        <a:xfrm>
          <a:off x="9045468" y="1684348"/>
          <a:ext cx="677927" cy="374299"/>
        </a:xfrm>
        <a:prstGeom prst="rect">
          <a:avLst/>
        </a:prstGeom>
        <a:solidFill>
          <a:schemeClr val="accent5">
            <a:hueOff val="-5491316"/>
            <a:satOff val="-14153"/>
            <a:lumOff val="-9559"/>
            <a:alphaOff val="0"/>
          </a:schemeClr>
        </a:solidFill>
        <a:ln w="12700" cap="flat" cmpd="sng" algn="ctr">
          <a:solidFill>
            <a:schemeClr val="accent5">
              <a:hueOff val="-5491316"/>
              <a:satOff val="-14153"/>
              <a:lumOff val="-955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2018</a:t>
          </a:r>
        </a:p>
      </dsp:txBody>
      <dsp:txXfrm>
        <a:off x="9045468" y="1684348"/>
        <a:ext cx="677927" cy="374299"/>
      </dsp:txXfrm>
    </dsp:sp>
    <dsp:sp modelId="{AA0181ED-DE21-439B-9AE4-26F9379EC3A1}">
      <dsp:nvSpPr>
        <dsp:cNvPr id="0" name=""/>
        <dsp:cNvSpPr/>
      </dsp:nvSpPr>
      <dsp:spPr>
        <a:xfrm>
          <a:off x="8819493"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85003B3-749E-4062-8FAB-82B69113BD91}">
      <dsp:nvSpPr>
        <dsp:cNvPr id="0" name=""/>
        <dsp:cNvSpPr/>
      </dsp:nvSpPr>
      <dsp:spPr>
        <a:xfrm>
          <a:off x="9384432" y="2058648"/>
          <a:ext cx="0" cy="299439"/>
        </a:xfrm>
        <a:prstGeom prst="line">
          <a:avLst/>
        </a:prstGeom>
        <a:noFill/>
        <a:ln w="6350" cap="flat" cmpd="sng" algn="ctr">
          <a:solidFill>
            <a:schemeClr val="accent5">
              <a:hueOff val="-5491316"/>
              <a:satOff val="-14153"/>
              <a:lumOff val="-9559"/>
              <a:alphaOff val="0"/>
            </a:schemeClr>
          </a:solidFill>
          <a:prstDash val="dash"/>
          <a:miter lim="800000"/>
        </a:ln>
        <a:effectLst/>
      </dsp:spPr>
      <dsp:style>
        <a:lnRef idx="1">
          <a:scrgbClr r="0" g="0" b="0"/>
        </a:lnRef>
        <a:fillRef idx="0">
          <a:scrgbClr r="0" g="0" b="0"/>
        </a:fillRef>
        <a:effectRef idx="0">
          <a:scrgbClr r="0" g="0" b="0"/>
        </a:effectRef>
        <a:fontRef idx="minor"/>
      </dsp:style>
    </dsp:sp>
    <dsp:sp modelId="{7F44098A-913B-4E50-9D22-EFF77FB2CD3C}">
      <dsp:nvSpPr>
        <dsp:cNvPr id="0" name=""/>
        <dsp:cNvSpPr/>
      </dsp:nvSpPr>
      <dsp:spPr>
        <a:xfrm>
          <a:off x="9347002" y="2358088"/>
          <a:ext cx="74859" cy="74859"/>
        </a:xfrm>
        <a:prstGeom prst="ellipse">
          <a:avLst/>
        </a:prstGeom>
        <a:solidFill>
          <a:schemeClr val="accent5">
            <a:hueOff val="-5491316"/>
            <a:satOff val="-14153"/>
            <a:lumOff val="-955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672EBF-FEAF-44B5-978E-FE663522F783}">
      <dsp:nvSpPr>
        <dsp:cNvPr id="0" name=""/>
        <dsp:cNvSpPr/>
      </dsp:nvSpPr>
      <dsp:spPr>
        <a:xfrm>
          <a:off x="9723396" y="1684348"/>
          <a:ext cx="677927" cy="374299"/>
        </a:xfrm>
        <a:prstGeom prst="rect">
          <a:avLst/>
        </a:prstGeom>
        <a:solidFill>
          <a:schemeClr val="accent5">
            <a:hueOff val="-5913725"/>
            <a:satOff val="-15242"/>
            <a:lumOff val="-10294"/>
            <a:alphaOff val="0"/>
          </a:schemeClr>
        </a:solidFill>
        <a:ln w="12700" cap="flat" cmpd="sng" algn="ctr">
          <a:solidFill>
            <a:schemeClr val="accent5">
              <a:hueOff val="-5913725"/>
              <a:satOff val="-15242"/>
              <a:lumOff val="-102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2019</a:t>
          </a:r>
        </a:p>
      </dsp:txBody>
      <dsp:txXfrm>
        <a:off x="9723396" y="1684348"/>
        <a:ext cx="677927" cy="374299"/>
      </dsp:txXfrm>
    </dsp:sp>
    <dsp:sp modelId="{354CAE4A-308C-497C-B5FD-C5D39DFF2C37}">
      <dsp:nvSpPr>
        <dsp:cNvPr id="0" name=""/>
        <dsp:cNvSpPr/>
      </dsp:nvSpPr>
      <dsp:spPr>
        <a:xfrm>
          <a:off x="9497420"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B51C477-C10B-46EB-B294-05B49FCA57C4}">
      <dsp:nvSpPr>
        <dsp:cNvPr id="0" name=""/>
        <dsp:cNvSpPr/>
      </dsp:nvSpPr>
      <dsp:spPr>
        <a:xfrm>
          <a:off x="10062359" y="1384908"/>
          <a:ext cx="0" cy="299439"/>
        </a:xfrm>
        <a:prstGeom prst="line">
          <a:avLst/>
        </a:prstGeom>
        <a:noFill/>
        <a:ln w="6350" cap="flat" cmpd="sng" algn="ctr">
          <a:solidFill>
            <a:schemeClr val="accent5">
              <a:hueOff val="-5913725"/>
              <a:satOff val="-15242"/>
              <a:lumOff val="-10294"/>
              <a:alphaOff val="0"/>
            </a:schemeClr>
          </a:solidFill>
          <a:prstDash val="dash"/>
          <a:miter lim="800000"/>
        </a:ln>
        <a:effectLst/>
      </dsp:spPr>
      <dsp:style>
        <a:lnRef idx="1">
          <a:scrgbClr r="0" g="0" b="0"/>
        </a:lnRef>
        <a:fillRef idx="0">
          <a:scrgbClr r="0" g="0" b="0"/>
        </a:fillRef>
        <a:effectRef idx="0">
          <a:scrgbClr r="0" g="0" b="0"/>
        </a:effectRef>
        <a:fontRef idx="minor"/>
      </dsp:style>
    </dsp:sp>
    <dsp:sp modelId="{8C45FED2-F257-4AC4-9958-0646C3562200}">
      <dsp:nvSpPr>
        <dsp:cNvPr id="0" name=""/>
        <dsp:cNvSpPr/>
      </dsp:nvSpPr>
      <dsp:spPr>
        <a:xfrm>
          <a:off x="10024929" y="1310048"/>
          <a:ext cx="74859" cy="74859"/>
        </a:xfrm>
        <a:prstGeom prst="ellipse">
          <a:avLst/>
        </a:prstGeom>
        <a:solidFill>
          <a:schemeClr val="accent5">
            <a:hueOff val="-5913725"/>
            <a:satOff val="-15242"/>
            <a:lumOff val="-10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1CF944-E806-480B-8FEA-2CDC2FA157FD}">
      <dsp:nvSpPr>
        <dsp:cNvPr id="0" name=""/>
        <dsp:cNvSpPr/>
      </dsp:nvSpPr>
      <dsp:spPr>
        <a:xfrm>
          <a:off x="10401323" y="1684348"/>
          <a:ext cx="677927" cy="374299"/>
        </a:xfrm>
        <a:prstGeom prst="rect">
          <a:avLst/>
        </a:prstGeom>
        <a:solidFill>
          <a:schemeClr val="accent5">
            <a:hueOff val="-6336134"/>
            <a:satOff val="-16330"/>
            <a:lumOff val="-11030"/>
            <a:alphaOff val="0"/>
          </a:schemeClr>
        </a:solidFill>
        <a:ln w="12700" cap="flat" cmpd="sng" algn="ctr">
          <a:solidFill>
            <a:schemeClr val="accent5">
              <a:hueOff val="-6336134"/>
              <a:satOff val="-16330"/>
              <a:lumOff val="-1103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2020</a:t>
          </a:r>
        </a:p>
      </dsp:txBody>
      <dsp:txXfrm>
        <a:off x="10401323" y="1684348"/>
        <a:ext cx="677927" cy="374299"/>
      </dsp:txXfrm>
    </dsp:sp>
    <dsp:sp modelId="{BBE1A8BD-C48E-4250-94DD-45B6EE198787}">
      <dsp:nvSpPr>
        <dsp:cNvPr id="0" name=""/>
        <dsp:cNvSpPr/>
      </dsp:nvSpPr>
      <dsp:spPr>
        <a:xfrm>
          <a:off x="10175347"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A3F2649-9991-4770-B710-C8AC73D8C979}">
      <dsp:nvSpPr>
        <dsp:cNvPr id="0" name=""/>
        <dsp:cNvSpPr/>
      </dsp:nvSpPr>
      <dsp:spPr>
        <a:xfrm>
          <a:off x="10740286" y="2058648"/>
          <a:ext cx="0" cy="299439"/>
        </a:xfrm>
        <a:prstGeom prst="line">
          <a:avLst/>
        </a:prstGeom>
        <a:noFill/>
        <a:ln w="6350" cap="flat" cmpd="sng" algn="ctr">
          <a:solidFill>
            <a:schemeClr val="accent5">
              <a:hueOff val="-6336134"/>
              <a:satOff val="-16330"/>
              <a:lumOff val="-1103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F6CACA-CC16-451E-B0C8-C482FB368211}">
      <dsp:nvSpPr>
        <dsp:cNvPr id="0" name=""/>
        <dsp:cNvSpPr/>
      </dsp:nvSpPr>
      <dsp:spPr>
        <a:xfrm>
          <a:off x="10702856" y="2358088"/>
          <a:ext cx="74859" cy="74859"/>
        </a:xfrm>
        <a:prstGeom prst="ellipse">
          <a:avLst/>
        </a:prstGeom>
        <a:solidFill>
          <a:schemeClr val="accent5">
            <a:hueOff val="-6336134"/>
            <a:satOff val="-16330"/>
            <a:lumOff val="-110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8ED630-5DE3-4C1C-B958-1B7E84A1EA1D}">
      <dsp:nvSpPr>
        <dsp:cNvPr id="0" name=""/>
        <dsp:cNvSpPr/>
      </dsp:nvSpPr>
      <dsp:spPr>
        <a:xfrm rot="5400000">
          <a:off x="11231064" y="1532534"/>
          <a:ext cx="374299" cy="677927"/>
        </a:xfrm>
        <a:prstGeom prst="round2Same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2021</a:t>
          </a:r>
        </a:p>
      </dsp:txBody>
      <dsp:txXfrm rot="-5400000">
        <a:off x="11079250" y="1702620"/>
        <a:ext cx="659655" cy="337755"/>
      </dsp:txXfrm>
    </dsp:sp>
    <dsp:sp modelId="{4E33C79E-4977-4466-94BD-93D73DCAE3B3}">
      <dsp:nvSpPr>
        <dsp:cNvPr id="0" name=""/>
        <dsp:cNvSpPr/>
      </dsp:nvSpPr>
      <dsp:spPr>
        <a:xfrm>
          <a:off x="1085327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4D59FFC2-EFC1-4672-B57E-75DB5055A8D5}">
      <dsp:nvSpPr>
        <dsp:cNvPr id="0" name=""/>
        <dsp:cNvSpPr/>
      </dsp:nvSpPr>
      <dsp:spPr>
        <a:xfrm>
          <a:off x="11418213" y="1384908"/>
          <a:ext cx="0" cy="299439"/>
        </a:xfrm>
        <a:prstGeom prst="line">
          <a:avLst/>
        </a:prstGeom>
        <a:noFill/>
        <a:ln w="635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1489DD23-BC92-4602-ADC0-C9D22DC4DC5F}">
      <dsp:nvSpPr>
        <dsp:cNvPr id="0" name=""/>
        <dsp:cNvSpPr/>
      </dsp:nvSpPr>
      <dsp:spPr>
        <a:xfrm>
          <a:off x="11380783" y="1310048"/>
          <a:ext cx="74859" cy="74859"/>
        </a:xfrm>
        <a:prstGeom prst="ellipse">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5EDC9-78FD-41C2-8F07-41E7722B0FDE}">
      <dsp:nvSpPr>
        <dsp:cNvPr id="0" name=""/>
        <dsp:cNvSpPr/>
      </dsp:nvSpPr>
      <dsp:spPr>
        <a:xfrm rot="16200000">
          <a:off x="384229" y="1532534"/>
          <a:ext cx="374299" cy="677927"/>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2005</a:t>
          </a:r>
          <a:endParaRPr lang="en-US" sz="1100" kern="1200"/>
        </a:p>
      </dsp:txBody>
      <dsp:txXfrm rot="5400000">
        <a:off x="250687" y="1702620"/>
        <a:ext cx="659655" cy="337755"/>
      </dsp:txXfrm>
    </dsp:sp>
    <dsp:sp modelId="{718D8156-310F-46AD-8637-2F9D68FFE489}">
      <dsp:nvSpPr>
        <dsp:cNvPr id="0" name=""/>
        <dsp:cNvSpPr/>
      </dsp:nvSpPr>
      <dsp:spPr>
        <a:xfrm>
          <a:off x="6439"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AFBF545-F4C3-42CC-8326-CE8E273A8C80}">
      <dsp:nvSpPr>
        <dsp:cNvPr id="0" name=""/>
        <dsp:cNvSpPr/>
      </dsp:nvSpPr>
      <dsp:spPr>
        <a:xfrm>
          <a:off x="571379" y="1384908"/>
          <a:ext cx="0" cy="299439"/>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A7C53EF-6148-4585-B0B6-DE262CF2D990}">
      <dsp:nvSpPr>
        <dsp:cNvPr id="0" name=""/>
        <dsp:cNvSpPr/>
      </dsp:nvSpPr>
      <dsp:spPr>
        <a:xfrm>
          <a:off x="533949" y="1310048"/>
          <a:ext cx="74859" cy="7485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CD7DCA7-516D-4A0D-A1F5-49A7290B02FB}">
      <dsp:nvSpPr>
        <dsp:cNvPr id="0" name=""/>
        <dsp:cNvSpPr/>
      </dsp:nvSpPr>
      <dsp:spPr>
        <a:xfrm>
          <a:off x="910342" y="1684348"/>
          <a:ext cx="677927" cy="374299"/>
        </a:xfrm>
        <a:prstGeom prst="rect">
          <a:avLst/>
        </a:prstGeom>
        <a:solidFill>
          <a:schemeClr val="accent5">
            <a:hueOff val="-422409"/>
            <a:satOff val="-1089"/>
            <a:lumOff val="-735"/>
            <a:alphaOff val="0"/>
          </a:schemeClr>
        </a:solidFill>
        <a:ln w="12700" cap="flat" cmpd="sng" algn="ctr">
          <a:solidFill>
            <a:schemeClr val="accent5">
              <a:hueOff val="-422409"/>
              <a:satOff val="-1089"/>
              <a:lumOff val="-73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2006</a:t>
          </a:r>
          <a:endParaRPr lang="en-US" sz="1100" kern="1200"/>
        </a:p>
      </dsp:txBody>
      <dsp:txXfrm>
        <a:off x="910342" y="1684348"/>
        <a:ext cx="677927" cy="374299"/>
      </dsp:txXfrm>
    </dsp:sp>
    <dsp:sp modelId="{C38F00F3-DC20-4F2B-99C5-D40AA313E516}">
      <dsp:nvSpPr>
        <dsp:cNvPr id="0" name=""/>
        <dsp:cNvSpPr/>
      </dsp:nvSpPr>
      <dsp:spPr>
        <a:xfrm>
          <a:off x="684366"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C3579F77-6E37-4149-AE42-EAB20F4FDFEE}">
      <dsp:nvSpPr>
        <dsp:cNvPr id="0" name=""/>
        <dsp:cNvSpPr/>
      </dsp:nvSpPr>
      <dsp:spPr>
        <a:xfrm>
          <a:off x="1249306" y="2058648"/>
          <a:ext cx="0" cy="299439"/>
        </a:xfrm>
        <a:prstGeom prst="line">
          <a:avLst/>
        </a:prstGeom>
        <a:noFill/>
        <a:ln w="6350" cap="flat" cmpd="sng" algn="ctr">
          <a:solidFill>
            <a:schemeClr val="accent5">
              <a:hueOff val="-422409"/>
              <a:satOff val="-1089"/>
              <a:lumOff val="-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01CF4E6A-9DA9-4573-BDB5-49E227427060}">
      <dsp:nvSpPr>
        <dsp:cNvPr id="0" name=""/>
        <dsp:cNvSpPr/>
      </dsp:nvSpPr>
      <dsp:spPr>
        <a:xfrm>
          <a:off x="1211876" y="2358088"/>
          <a:ext cx="74859" cy="74859"/>
        </a:xfrm>
        <a:prstGeom prst="ellipse">
          <a:avLst/>
        </a:prstGeom>
        <a:solidFill>
          <a:schemeClr val="accent5">
            <a:hueOff val="-422409"/>
            <a:satOff val="-1089"/>
            <a:lumOff val="-7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65D2D7E-4CB0-4F73-80BF-61EA81FAE178}">
      <dsp:nvSpPr>
        <dsp:cNvPr id="0" name=""/>
        <dsp:cNvSpPr/>
      </dsp:nvSpPr>
      <dsp:spPr>
        <a:xfrm>
          <a:off x="1588269" y="1684348"/>
          <a:ext cx="677927" cy="374299"/>
        </a:xfrm>
        <a:prstGeom prst="rect">
          <a:avLst/>
        </a:prstGeom>
        <a:solidFill>
          <a:schemeClr val="accent5">
            <a:hueOff val="-844818"/>
            <a:satOff val="-2177"/>
            <a:lumOff val="-1471"/>
            <a:alphaOff val="0"/>
          </a:schemeClr>
        </a:solidFill>
        <a:ln w="12700" cap="flat" cmpd="sng" algn="ctr">
          <a:solidFill>
            <a:schemeClr val="accent5">
              <a:hueOff val="-844818"/>
              <a:satOff val="-2177"/>
              <a:lumOff val="-147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2007</a:t>
          </a:r>
          <a:endParaRPr lang="en-US" sz="1100" kern="1200"/>
        </a:p>
      </dsp:txBody>
      <dsp:txXfrm>
        <a:off x="1588269" y="1684348"/>
        <a:ext cx="677927" cy="374299"/>
      </dsp:txXfrm>
    </dsp:sp>
    <dsp:sp modelId="{FAAD1894-68C9-48CA-B35D-9DF4D9F0191C}">
      <dsp:nvSpPr>
        <dsp:cNvPr id="0" name=""/>
        <dsp:cNvSpPr/>
      </dsp:nvSpPr>
      <dsp:spPr>
        <a:xfrm>
          <a:off x="136229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2E214B2-BFD1-403A-9FCB-362EEAA18C7C}">
      <dsp:nvSpPr>
        <dsp:cNvPr id="0" name=""/>
        <dsp:cNvSpPr/>
      </dsp:nvSpPr>
      <dsp:spPr>
        <a:xfrm>
          <a:off x="1927233" y="1384908"/>
          <a:ext cx="0" cy="299439"/>
        </a:xfrm>
        <a:prstGeom prst="line">
          <a:avLst/>
        </a:prstGeom>
        <a:noFill/>
        <a:ln w="6350" cap="flat" cmpd="sng" algn="ctr">
          <a:solidFill>
            <a:schemeClr val="accent5">
              <a:hueOff val="-844818"/>
              <a:satOff val="-2177"/>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D01B4B6A-F3F9-488E-9BC5-9C543E838434}">
      <dsp:nvSpPr>
        <dsp:cNvPr id="0" name=""/>
        <dsp:cNvSpPr/>
      </dsp:nvSpPr>
      <dsp:spPr>
        <a:xfrm>
          <a:off x="1889803" y="1310048"/>
          <a:ext cx="74859" cy="74859"/>
        </a:xfrm>
        <a:prstGeom prst="ellipse">
          <a:avLst/>
        </a:prstGeom>
        <a:solidFill>
          <a:schemeClr val="accent5">
            <a:hueOff val="-844818"/>
            <a:satOff val="-2177"/>
            <a:lumOff val="-1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C8BD4C0-2E1F-4C26-8E04-171D805B5E10}">
      <dsp:nvSpPr>
        <dsp:cNvPr id="0" name=""/>
        <dsp:cNvSpPr/>
      </dsp:nvSpPr>
      <dsp:spPr>
        <a:xfrm>
          <a:off x="2266196" y="1684348"/>
          <a:ext cx="677927" cy="374299"/>
        </a:xfrm>
        <a:prstGeom prst="rect">
          <a:avLst/>
        </a:prstGeom>
        <a:solidFill>
          <a:schemeClr val="accent5">
            <a:hueOff val="-1267227"/>
            <a:satOff val="-3266"/>
            <a:lumOff val="-2206"/>
            <a:alphaOff val="0"/>
          </a:schemeClr>
        </a:solidFill>
        <a:ln w="12700" cap="flat" cmpd="sng" algn="ctr">
          <a:solidFill>
            <a:schemeClr val="accent5">
              <a:hueOff val="-1267227"/>
              <a:satOff val="-3266"/>
              <a:lumOff val="-220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2008</a:t>
          </a:r>
          <a:endParaRPr lang="en-US" sz="1100" kern="1200"/>
        </a:p>
      </dsp:txBody>
      <dsp:txXfrm>
        <a:off x="2266196" y="1684348"/>
        <a:ext cx="677927" cy="374299"/>
      </dsp:txXfrm>
    </dsp:sp>
    <dsp:sp modelId="{B21BD6D9-3D82-4977-AB71-31DE48F0B267}">
      <dsp:nvSpPr>
        <dsp:cNvPr id="0" name=""/>
        <dsp:cNvSpPr/>
      </dsp:nvSpPr>
      <dsp:spPr>
        <a:xfrm>
          <a:off x="2040221"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1BB6D274-A9AF-4DFD-8A14-BEAB10E549B9}">
      <dsp:nvSpPr>
        <dsp:cNvPr id="0" name=""/>
        <dsp:cNvSpPr/>
      </dsp:nvSpPr>
      <dsp:spPr>
        <a:xfrm>
          <a:off x="2605160" y="2058648"/>
          <a:ext cx="0" cy="299439"/>
        </a:xfrm>
        <a:prstGeom prst="line">
          <a:avLst/>
        </a:prstGeom>
        <a:noFill/>
        <a:ln w="6350" cap="flat" cmpd="sng" algn="ctr">
          <a:solidFill>
            <a:schemeClr val="accent5">
              <a:hueOff val="-1267227"/>
              <a:satOff val="-3266"/>
              <a:lumOff val="-2206"/>
              <a:alphaOff val="0"/>
            </a:schemeClr>
          </a:solidFill>
          <a:prstDash val="dash"/>
          <a:miter lim="800000"/>
        </a:ln>
        <a:effectLst/>
      </dsp:spPr>
      <dsp:style>
        <a:lnRef idx="1">
          <a:scrgbClr r="0" g="0" b="0"/>
        </a:lnRef>
        <a:fillRef idx="0">
          <a:scrgbClr r="0" g="0" b="0"/>
        </a:fillRef>
        <a:effectRef idx="0">
          <a:scrgbClr r="0" g="0" b="0"/>
        </a:effectRef>
        <a:fontRef idx="minor"/>
      </dsp:style>
    </dsp:sp>
    <dsp:sp modelId="{7FAD1724-E272-4437-BB15-8587D745F2C1}">
      <dsp:nvSpPr>
        <dsp:cNvPr id="0" name=""/>
        <dsp:cNvSpPr/>
      </dsp:nvSpPr>
      <dsp:spPr>
        <a:xfrm>
          <a:off x="2567730" y="2358088"/>
          <a:ext cx="74859" cy="74859"/>
        </a:xfrm>
        <a:prstGeom prst="ellipse">
          <a:avLst/>
        </a:prstGeom>
        <a:solidFill>
          <a:schemeClr val="accent5">
            <a:hueOff val="-1267227"/>
            <a:satOff val="-3266"/>
            <a:lumOff val="-22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818AF27-1431-4245-B724-C384038C686F}">
      <dsp:nvSpPr>
        <dsp:cNvPr id="0" name=""/>
        <dsp:cNvSpPr/>
      </dsp:nvSpPr>
      <dsp:spPr>
        <a:xfrm>
          <a:off x="2944124" y="1684348"/>
          <a:ext cx="677927" cy="374299"/>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2009</a:t>
          </a:r>
          <a:endParaRPr lang="en-US" sz="1100" kern="1200"/>
        </a:p>
      </dsp:txBody>
      <dsp:txXfrm>
        <a:off x="2944124" y="1684348"/>
        <a:ext cx="677927" cy="374299"/>
      </dsp:txXfrm>
    </dsp:sp>
    <dsp:sp modelId="{7FD9717F-C995-432F-B015-B052D55E6DEC}">
      <dsp:nvSpPr>
        <dsp:cNvPr id="0" name=""/>
        <dsp:cNvSpPr/>
      </dsp:nvSpPr>
      <dsp:spPr>
        <a:xfrm>
          <a:off x="2718148"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568A69-C92B-443A-8AEE-6A39D57C6065}">
      <dsp:nvSpPr>
        <dsp:cNvPr id="0" name=""/>
        <dsp:cNvSpPr/>
      </dsp:nvSpPr>
      <dsp:spPr>
        <a:xfrm>
          <a:off x="3283087" y="1384908"/>
          <a:ext cx="0" cy="299439"/>
        </a:xfrm>
        <a:prstGeom prst="line">
          <a:avLst/>
        </a:prstGeom>
        <a:noFill/>
        <a:ln w="635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2E58193-0C71-4B63-9B00-3A1C2E04199B}">
      <dsp:nvSpPr>
        <dsp:cNvPr id="0" name=""/>
        <dsp:cNvSpPr/>
      </dsp:nvSpPr>
      <dsp:spPr>
        <a:xfrm>
          <a:off x="3245657" y="1310048"/>
          <a:ext cx="74859" cy="74859"/>
        </a:xfrm>
        <a:prstGeom prst="ellipse">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14DCAC5-1DE5-453E-8265-A27B1643DBC0}">
      <dsp:nvSpPr>
        <dsp:cNvPr id="0" name=""/>
        <dsp:cNvSpPr/>
      </dsp:nvSpPr>
      <dsp:spPr>
        <a:xfrm>
          <a:off x="3622051" y="1684348"/>
          <a:ext cx="677927" cy="374299"/>
        </a:xfrm>
        <a:prstGeom prst="rect">
          <a:avLst/>
        </a:prstGeom>
        <a:solidFill>
          <a:schemeClr val="accent5">
            <a:hueOff val="-2112045"/>
            <a:satOff val="-5443"/>
            <a:lumOff val="-3677"/>
            <a:alphaOff val="0"/>
          </a:schemeClr>
        </a:solidFill>
        <a:ln w="12700" cap="flat" cmpd="sng" algn="ctr">
          <a:solidFill>
            <a:schemeClr val="accent5">
              <a:hueOff val="-2112045"/>
              <a:satOff val="-5443"/>
              <a:lumOff val="-36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2010</a:t>
          </a:r>
          <a:endParaRPr lang="en-US" sz="1100" kern="1200"/>
        </a:p>
      </dsp:txBody>
      <dsp:txXfrm>
        <a:off x="3622051" y="1684348"/>
        <a:ext cx="677927" cy="374299"/>
      </dsp:txXfrm>
    </dsp:sp>
    <dsp:sp modelId="{E902EDAE-DFA8-44BD-8072-54B5A6C3343E}">
      <dsp:nvSpPr>
        <dsp:cNvPr id="0" name=""/>
        <dsp:cNvSpPr/>
      </dsp:nvSpPr>
      <dsp:spPr>
        <a:xfrm>
          <a:off x="3396075"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820E30D-8977-40E2-9AA1-B495FF5C2D4E}">
      <dsp:nvSpPr>
        <dsp:cNvPr id="0" name=""/>
        <dsp:cNvSpPr/>
      </dsp:nvSpPr>
      <dsp:spPr>
        <a:xfrm>
          <a:off x="3961014" y="2058648"/>
          <a:ext cx="0" cy="299439"/>
        </a:xfrm>
        <a:prstGeom prst="line">
          <a:avLst/>
        </a:prstGeom>
        <a:noFill/>
        <a:ln w="6350" cap="flat" cmpd="sng" algn="ctr">
          <a:solidFill>
            <a:schemeClr val="accent5">
              <a:hueOff val="-2112045"/>
              <a:satOff val="-5443"/>
              <a:lumOff val="-3677"/>
              <a:alphaOff val="0"/>
            </a:schemeClr>
          </a:solidFill>
          <a:prstDash val="dash"/>
          <a:miter lim="800000"/>
        </a:ln>
        <a:effectLst/>
      </dsp:spPr>
      <dsp:style>
        <a:lnRef idx="1">
          <a:scrgbClr r="0" g="0" b="0"/>
        </a:lnRef>
        <a:fillRef idx="0">
          <a:scrgbClr r="0" g="0" b="0"/>
        </a:fillRef>
        <a:effectRef idx="0">
          <a:scrgbClr r="0" g="0" b="0"/>
        </a:effectRef>
        <a:fontRef idx="minor"/>
      </dsp:style>
    </dsp:sp>
    <dsp:sp modelId="{E051D4A5-C589-487E-BD3D-B279B177F233}">
      <dsp:nvSpPr>
        <dsp:cNvPr id="0" name=""/>
        <dsp:cNvSpPr/>
      </dsp:nvSpPr>
      <dsp:spPr>
        <a:xfrm>
          <a:off x="3923584" y="2358088"/>
          <a:ext cx="74859" cy="74859"/>
        </a:xfrm>
        <a:prstGeom prst="ellipse">
          <a:avLst/>
        </a:prstGeom>
        <a:solidFill>
          <a:schemeClr val="accent5">
            <a:hueOff val="-2112045"/>
            <a:satOff val="-5443"/>
            <a:lumOff val="-36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D689E6E-949F-4CA8-927D-58877BEFED2D}">
      <dsp:nvSpPr>
        <dsp:cNvPr id="0" name=""/>
        <dsp:cNvSpPr/>
      </dsp:nvSpPr>
      <dsp:spPr>
        <a:xfrm>
          <a:off x="4299978" y="1684348"/>
          <a:ext cx="677927" cy="374299"/>
        </a:xfrm>
        <a:prstGeom prst="rect">
          <a:avLst/>
        </a:prstGeom>
        <a:solidFill>
          <a:schemeClr val="accent5">
            <a:hueOff val="-2534453"/>
            <a:satOff val="-6532"/>
            <a:lumOff val="-4412"/>
            <a:alphaOff val="0"/>
          </a:schemeClr>
        </a:solidFill>
        <a:ln w="12700" cap="flat" cmpd="sng" algn="ctr">
          <a:solidFill>
            <a:schemeClr val="accent5">
              <a:hueOff val="-2534453"/>
              <a:satOff val="-6532"/>
              <a:lumOff val="-4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2011</a:t>
          </a:r>
        </a:p>
      </dsp:txBody>
      <dsp:txXfrm>
        <a:off x="4299978" y="1684348"/>
        <a:ext cx="677927" cy="374299"/>
      </dsp:txXfrm>
    </dsp:sp>
    <dsp:sp modelId="{38F6A8F5-D3C6-4307-AF15-FF95D146A50E}">
      <dsp:nvSpPr>
        <dsp:cNvPr id="0" name=""/>
        <dsp:cNvSpPr/>
      </dsp:nvSpPr>
      <dsp:spPr>
        <a:xfrm>
          <a:off x="4074002"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CD4D358-A5B8-413D-A527-71C0F3AEFBF4}">
      <dsp:nvSpPr>
        <dsp:cNvPr id="0" name=""/>
        <dsp:cNvSpPr/>
      </dsp:nvSpPr>
      <dsp:spPr>
        <a:xfrm>
          <a:off x="4638942" y="1384908"/>
          <a:ext cx="0" cy="299439"/>
        </a:xfrm>
        <a:prstGeom prst="line">
          <a:avLst/>
        </a:prstGeom>
        <a:noFill/>
        <a:ln w="6350" cap="flat" cmpd="sng" algn="ctr">
          <a:solidFill>
            <a:schemeClr val="accent5">
              <a:hueOff val="-2534453"/>
              <a:satOff val="-6532"/>
              <a:lumOff val="-4412"/>
              <a:alphaOff val="0"/>
            </a:schemeClr>
          </a:solidFill>
          <a:prstDash val="dash"/>
          <a:miter lim="800000"/>
        </a:ln>
        <a:effectLst/>
      </dsp:spPr>
      <dsp:style>
        <a:lnRef idx="1">
          <a:scrgbClr r="0" g="0" b="0"/>
        </a:lnRef>
        <a:fillRef idx="0">
          <a:scrgbClr r="0" g="0" b="0"/>
        </a:fillRef>
        <a:effectRef idx="0">
          <a:scrgbClr r="0" g="0" b="0"/>
        </a:effectRef>
        <a:fontRef idx="minor"/>
      </dsp:style>
    </dsp:sp>
    <dsp:sp modelId="{BF8C237D-8EDA-46BC-AD8F-A2361630D500}">
      <dsp:nvSpPr>
        <dsp:cNvPr id="0" name=""/>
        <dsp:cNvSpPr/>
      </dsp:nvSpPr>
      <dsp:spPr>
        <a:xfrm>
          <a:off x="4601512" y="1310048"/>
          <a:ext cx="74859" cy="74859"/>
        </a:xfrm>
        <a:prstGeom prst="ellipse">
          <a:avLst/>
        </a:prstGeom>
        <a:solidFill>
          <a:schemeClr val="accent5">
            <a:hueOff val="-2534453"/>
            <a:satOff val="-6532"/>
            <a:lumOff val="-44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1C85342-04C2-4637-9C40-C1206AD88C9F}">
      <dsp:nvSpPr>
        <dsp:cNvPr id="0" name=""/>
        <dsp:cNvSpPr/>
      </dsp:nvSpPr>
      <dsp:spPr>
        <a:xfrm>
          <a:off x="4977905" y="1684348"/>
          <a:ext cx="677927" cy="374299"/>
        </a:xfrm>
        <a:prstGeom prst="rect">
          <a:avLst/>
        </a:prstGeom>
        <a:solidFill>
          <a:schemeClr val="accent5">
            <a:hueOff val="-2956862"/>
            <a:satOff val="-7621"/>
            <a:lumOff val="-5147"/>
            <a:alphaOff val="0"/>
          </a:schemeClr>
        </a:solidFill>
        <a:ln w="12700" cap="flat" cmpd="sng" algn="ctr">
          <a:solidFill>
            <a:schemeClr val="accent5">
              <a:hueOff val="-2956862"/>
              <a:satOff val="-7621"/>
              <a:lumOff val="-51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2012</a:t>
          </a:r>
        </a:p>
      </dsp:txBody>
      <dsp:txXfrm>
        <a:off x="4977905" y="1684348"/>
        <a:ext cx="677927" cy="374299"/>
      </dsp:txXfrm>
    </dsp:sp>
    <dsp:sp modelId="{9D9F049B-5885-452F-B13F-F80CE1678824}">
      <dsp:nvSpPr>
        <dsp:cNvPr id="0" name=""/>
        <dsp:cNvSpPr/>
      </dsp:nvSpPr>
      <dsp:spPr>
        <a:xfrm>
          <a:off x="4751929"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F09FA5-42D9-4A57-AF61-B76E378ECE1D}">
      <dsp:nvSpPr>
        <dsp:cNvPr id="0" name=""/>
        <dsp:cNvSpPr/>
      </dsp:nvSpPr>
      <dsp:spPr>
        <a:xfrm>
          <a:off x="5316869" y="2058648"/>
          <a:ext cx="0" cy="299439"/>
        </a:xfrm>
        <a:prstGeom prst="line">
          <a:avLst/>
        </a:prstGeom>
        <a:noFill/>
        <a:ln w="6350" cap="flat" cmpd="sng" algn="ctr">
          <a:solidFill>
            <a:schemeClr val="accent5">
              <a:hueOff val="-2956862"/>
              <a:satOff val="-7621"/>
              <a:lumOff val="-5147"/>
              <a:alphaOff val="0"/>
            </a:schemeClr>
          </a:solidFill>
          <a:prstDash val="dash"/>
          <a:miter lim="800000"/>
        </a:ln>
        <a:effectLst/>
      </dsp:spPr>
      <dsp:style>
        <a:lnRef idx="1">
          <a:scrgbClr r="0" g="0" b="0"/>
        </a:lnRef>
        <a:fillRef idx="0">
          <a:scrgbClr r="0" g="0" b="0"/>
        </a:fillRef>
        <a:effectRef idx="0">
          <a:scrgbClr r="0" g="0" b="0"/>
        </a:effectRef>
        <a:fontRef idx="minor"/>
      </dsp:style>
    </dsp:sp>
    <dsp:sp modelId="{7CD8504D-5ADB-4F3A-B4DA-D215F614A2DA}">
      <dsp:nvSpPr>
        <dsp:cNvPr id="0" name=""/>
        <dsp:cNvSpPr/>
      </dsp:nvSpPr>
      <dsp:spPr>
        <a:xfrm>
          <a:off x="5279439" y="2358088"/>
          <a:ext cx="74859" cy="74859"/>
        </a:xfrm>
        <a:prstGeom prst="ellipse">
          <a:avLst/>
        </a:prstGeom>
        <a:solidFill>
          <a:schemeClr val="accent5">
            <a:hueOff val="-2956862"/>
            <a:satOff val="-7621"/>
            <a:lumOff val="-514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DB7634-FCE9-4572-842A-2801EBE79715}">
      <dsp:nvSpPr>
        <dsp:cNvPr id="0" name=""/>
        <dsp:cNvSpPr/>
      </dsp:nvSpPr>
      <dsp:spPr>
        <a:xfrm>
          <a:off x="5655832" y="1684348"/>
          <a:ext cx="677927" cy="37429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2013</a:t>
          </a:r>
        </a:p>
      </dsp:txBody>
      <dsp:txXfrm>
        <a:off x="5655832" y="1684348"/>
        <a:ext cx="677927" cy="374299"/>
      </dsp:txXfrm>
    </dsp:sp>
    <dsp:sp modelId="{A965BF63-8484-4441-9FEA-3EB51A176476}">
      <dsp:nvSpPr>
        <dsp:cNvPr id="0" name=""/>
        <dsp:cNvSpPr/>
      </dsp:nvSpPr>
      <dsp:spPr>
        <a:xfrm>
          <a:off x="5429857"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EDC46425-2198-44A4-B583-6DE20E5DF0B6}">
      <dsp:nvSpPr>
        <dsp:cNvPr id="0" name=""/>
        <dsp:cNvSpPr/>
      </dsp:nvSpPr>
      <dsp:spPr>
        <a:xfrm>
          <a:off x="5994796" y="1384908"/>
          <a:ext cx="0" cy="299439"/>
        </a:xfrm>
        <a:prstGeom prst="line">
          <a:avLst/>
        </a:prstGeom>
        <a:noFill/>
        <a:ln w="635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E6D3CC99-694D-400E-A95E-215EECF59672}">
      <dsp:nvSpPr>
        <dsp:cNvPr id="0" name=""/>
        <dsp:cNvSpPr/>
      </dsp:nvSpPr>
      <dsp:spPr>
        <a:xfrm>
          <a:off x="5957366" y="1310048"/>
          <a:ext cx="74859" cy="74859"/>
        </a:xfrm>
        <a:prstGeom prst="ellipse">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B29CA4F-F95A-4718-AF5F-276AD8902440}">
      <dsp:nvSpPr>
        <dsp:cNvPr id="0" name=""/>
        <dsp:cNvSpPr/>
      </dsp:nvSpPr>
      <dsp:spPr>
        <a:xfrm>
          <a:off x="6333760" y="1684348"/>
          <a:ext cx="677927" cy="374299"/>
        </a:xfrm>
        <a:prstGeom prst="rect">
          <a:avLst/>
        </a:prstGeom>
        <a:solidFill>
          <a:schemeClr val="accent5">
            <a:hueOff val="-3801680"/>
            <a:satOff val="-9798"/>
            <a:lumOff val="-6618"/>
            <a:alphaOff val="0"/>
          </a:schemeClr>
        </a:solidFill>
        <a:ln w="12700" cap="flat" cmpd="sng" algn="ctr">
          <a:solidFill>
            <a:schemeClr val="accent5">
              <a:hueOff val="-3801680"/>
              <a:satOff val="-9798"/>
              <a:lumOff val="-661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2014</a:t>
          </a:r>
        </a:p>
      </dsp:txBody>
      <dsp:txXfrm>
        <a:off x="6333760" y="1684348"/>
        <a:ext cx="677927" cy="374299"/>
      </dsp:txXfrm>
    </dsp:sp>
    <dsp:sp modelId="{E5C06724-B59F-44AF-A3C7-DE951777E78B}">
      <dsp:nvSpPr>
        <dsp:cNvPr id="0" name=""/>
        <dsp:cNvSpPr/>
      </dsp:nvSpPr>
      <dsp:spPr>
        <a:xfrm>
          <a:off x="6107784"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5A07DF9-B18E-4381-AFA7-76B9A467475B}">
      <dsp:nvSpPr>
        <dsp:cNvPr id="0" name=""/>
        <dsp:cNvSpPr/>
      </dsp:nvSpPr>
      <dsp:spPr>
        <a:xfrm>
          <a:off x="6672723" y="2058648"/>
          <a:ext cx="0" cy="299439"/>
        </a:xfrm>
        <a:prstGeom prst="line">
          <a:avLst/>
        </a:prstGeom>
        <a:noFill/>
        <a:ln w="6350" cap="flat" cmpd="sng" algn="ctr">
          <a:solidFill>
            <a:schemeClr val="accent5">
              <a:hueOff val="-3801680"/>
              <a:satOff val="-9798"/>
              <a:lumOff val="-6618"/>
              <a:alphaOff val="0"/>
            </a:schemeClr>
          </a:solidFill>
          <a:prstDash val="dash"/>
          <a:miter lim="800000"/>
        </a:ln>
        <a:effectLst/>
      </dsp:spPr>
      <dsp:style>
        <a:lnRef idx="1">
          <a:scrgbClr r="0" g="0" b="0"/>
        </a:lnRef>
        <a:fillRef idx="0">
          <a:scrgbClr r="0" g="0" b="0"/>
        </a:fillRef>
        <a:effectRef idx="0">
          <a:scrgbClr r="0" g="0" b="0"/>
        </a:effectRef>
        <a:fontRef idx="minor"/>
      </dsp:style>
    </dsp:sp>
    <dsp:sp modelId="{A7B3C9CC-4B75-47C1-B855-07039B1CFC30}">
      <dsp:nvSpPr>
        <dsp:cNvPr id="0" name=""/>
        <dsp:cNvSpPr/>
      </dsp:nvSpPr>
      <dsp:spPr>
        <a:xfrm>
          <a:off x="6635293" y="2358088"/>
          <a:ext cx="74859" cy="74859"/>
        </a:xfrm>
        <a:prstGeom prst="ellipse">
          <a:avLst/>
        </a:prstGeom>
        <a:solidFill>
          <a:schemeClr val="accent5">
            <a:hueOff val="-3801680"/>
            <a:satOff val="-9798"/>
            <a:lumOff val="-66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E58519-8D8A-46DD-A56A-E3ED2F7C03FF}">
      <dsp:nvSpPr>
        <dsp:cNvPr id="0" name=""/>
        <dsp:cNvSpPr/>
      </dsp:nvSpPr>
      <dsp:spPr>
        <a:xfrm>
          <a:off x="7011687" y="1684348"/>
          <a:ext cx="677927" cy="374299"/>
        </a:xfrm>
        <a:prstGeom prst="rect">
          <a:avLst/>
        </a:prstGeom>
        <a:solidFill>
          <a:schemeClr val="accent5">
            <a:hueOff val="-4224089"/>
            <a:satOff val="-10887"/>
            <a:lumOff val="-7353"/>
            <a:alphaOff val="0"/>
          </a:schemeClr>
        </a:solidFill>
        <a:ln w="12700" cap="flat" cmpd="sng" algn="ctr">
          <a:solidFill>
            <a:schemeClr val="accent5">
              <a:hueOff val="-4224089"/>
              <a:satOff val="-10887"/>
              <a:lumOff val="-735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2015</a:t>
          </a:r>
        </a:p>
      </dsp:txBody>
      <dsp:txXfrm>
        <a:off x="7011687" y="1684348"/>
        <a:ext cx="677927" cy="374299"/>
      </dsp:txXfrm>
    </dsp:sp>
    <dsp:sp modelId="{F1D00445-1146-44DA-8C0F-7CAD0779DF53}">
      <dsp:nvSpPr>
        <dsp:cNvPr id="0" name=""/>
        <dsp:cNvSpPr/>
      </dsp:nvSpPr>
      <dsp:spPr>
        <a:xfrm>
          <a:off x="6785711"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E88B614-4AEB-4F5F-AB5C-D465EC47C817}">
      <dsp:nvSpPr>
        <dsp:cNvPr id="0" name=""/>
        <dsp:cNvSpPr/>
      </dsp:nvSpPr>
      <dsp:spPr>
        <a:xfrm>
          <a:off x="7350650" y="1384908"/>
          <a:ext cx="0" cy="299439"/>
        </a:xfrm>
        <a:prstGeom prst="line">
          <a:avLst/>
        </a:prstGeom>
        <a:noFill/>
        <a:ln w="6350" cap="flat" cmpd="sng" algn="ctr">
          <a:solidFill>
            <a:schemeClr val="accent5">
              <a:hueOff val="-4224089"/>
              <a:satOff val="-10887"/>
              <a:lumOff val="-7353"/>
              <a:alphaOff val="0"/>
            </a:schemeClr>
          </a:solidFill>
          <a:prstDash val="dash"/>
          <a:miter lim="800000"/>
        </a:ln>
        <a:effectLst/>
      </dsp:spPr>
      <dsp:style>
        <a:lnRef idx="1">
          <a:scrgbClr r="0" g="0" b="0"/>
        </a:lnRef>
        <a:fillRef idx="0">
          <a:scrgbClr r="0" g="0" b="0"/>
        </a:fillRef>
        <a:effectRef idx="0">
          <a:scrgbClr r="0" g="0" b="0"/>
        </a:effectRef>
        <a:fontRef idx="minor"/>
      </dsp:style>
    </dsp:sp>
    <dsp:sp modelId="{F48A4AA4-7DBF-448F-8966-D40A950FA462}">
      <dsp:nvSpPr>
        <dsp:cNvPr id="0" name=""/>
        <dsp:cNvSpPr/>
      </dsp:nvSpPr>
      <dsp:spPr>
        <a:xfrm>
          <a:off x="7313220" y="1310048"/>
          <a:ext cx="74859" cy="74859"/>
        </a:xfrm>
        <a:prstGeom prst="ellipse">
          <a:avLst/>
        </a:prstGeom>
        <a:solidFill>
          <a:schemeClr val="accent5">
            <a:hueOff val="-4224089"/>
            <a:satOff val="-10887"/>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E8E9C1-8F76-4966-AD53-5A42B2D727C7}">
      <dsp:nvSpPr>
        <dsp:cNvPr id="0" name=""/>
        <dsp:cNvSpPr/>
      </dsp:nvSpPr>
      <dsp:spPr>
        <a:xfrm>
          <a:off x="7689614" y="1684348"/>
          <a:ext cx="677927" cy="374299"/>
        </a:xfrm>
        <a:prstGeom prst="rect">
          <a:avLst/>
        </a:prstGeom>
        <a:solidFill>
          <a:schemeClr val="accent5">
            <a:hueOff val="-4646498"/>
            <a:satOff val="-11976"/>
            <a:lumOff val="-8088"/>
            <a:alphaOff val="0"/>
          </a:schemeClr>
        </a:solidFill>
        <a:ln w="12700" cap="flat" cmpd="sng" algn="ctr">
          <a:solidFill>
            <a:schemeClr val="accent5">
              <a:hueOff val="-4646498"/>
              <a:satOff val="-11976"/>
              <a:lumOff val="-808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2016</a:t>
          </a:r>
        </a:p>
      </dsp:txBody>
      <dsp:txXfrm>
        <a:off x="7689614" y="1684348"/>
        <a:ext cx="677927" cy="374299"/>
      </dsp:txXfrm>
    </dsp:sp>
    <dsp:sp modelId="{6D6FC26B-51B0-4AEF-8E63-681740B21C8F}">
      <dsp:nvSpPr>
        <dsp:cNvPr id="0" name=""/>
        <dsp:cNvSpPr/>
      </dsp:nvSpPr>
      <dsp:spPr>
        <a:xfrm>
          <a:off x="7463638"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11BBC52-858F-4EBE-A885-87B2F48D0F5C}">
      <dsp:nvSpPr>
        <dsp:cNvPr id="0" name=""/>
        <dsp:cNvSpPr/>
      </dsp:nvSpPr>
      <dsp:spPr>
        <a:xfrm>
          <a:off x="8028578" y="2058648"/>
          <a:ext cx="0" cy="299439"/>
        </a:xfrm>
        <a:prstGeom prst="line">
          <a:avLst/>
        </a:prstGeom>
        <a:noFill/>
        <a:ln w="6350" cap="flat" cmpd="sng" algn="ctr">
          <a:solidFill>
            <a:schemeClr val="accent5">
              <a:hueOff val="-4646498"/>
              <a:satOff val="-11976"/>
              <a:lumOff val="-8088"/>
              <a:alphaOff val="0"/>
            </a:schemeClr>
          </a:solidFill>
          <a:prstDash val="dash"/>
          <a:miter lim="800000"/>
        </a:ln>
        <a:effectLst/>
      </dsp:spPr>
      <dsp:style>
        <a:lnRef idx="1">
          <a:scrgbClr r="0" g="0" b="0"/>
        </a:lnRef>
        <a:fillRef idx="0">
          <a:scrgbClr r="0" g="0" b="0"/>
        </a:fillRef>
        <a:effectRef idx="0">
          <a:scrgbClr r="0" g="0" b="0"/>
        </a:effectRef>
        <a:fontRef idx="minor"/>
      </dsp:style>
    </dsp:sp>
    <dsp:sp modelId="{7B02CDBC-562A-435F-8D8A-7D66A1008C42}">
      <dsp:nvSpPr>
        <dsp:cNvPr id="0" name=""/>
        <dsp:cNvSpPr/>
      </dsp:nvSpPr>
      <dsp:spPr>
        <a:xfrm>
          <a:off x="7991148" y="2358088"/>
          <a:ext cx="74859" cy="74859"/>
        </a:xfrm>
        <a:prstGeom prst="ellipse">
          <a:avLst/>
        </a:prstGeom>
        <a:solidFill>
          <a:schemeClr val="accent5">
            <a:hueOff val="-4646498"/>
            <a:satOff val="-11976"/>
            <a:lumOff val="-808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9CA5AAA-B0BB-4CCC-B786-FCB91D380AC7}">
      <dsp:nvSpPr>
        <dsp:cNvPr id="0" name=""/>
        <dsp:cNvSpPr/>
      </dsp:nvSpPr>
      <dsp:spPr>
        <a:xfrm>
          <a:off x="8367541" y="1684348"/>
          <a:ext cx="677927" cy="374299"/>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2017</a:t>
          </a:r>
        </a:p>
      </dsp:txBody>
      <dsp:txXfrm>
        <a:off x="8367541" y="1684348"/>
        <a:ext cx="677927" cy="374299"/>
      </dsp:txXfrm>
    </dsp:sp>
    <dsp:sp modelId="{99CF9DCB-2272-4620-9C39-A2CC1FA7A1A6}">
      <dsp:nvSpPr>
        <dsp:cNvPr id="0" name=""/>
        <dsp:cNvSpPr/>
      </dsp:nvSpPr>
      <dsp:spPr>
        <a:xfrm>
          <a:off x="8141565"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EB0A8C4-F99F-4E6B-8431-F312B559FCEB}">
      <dsp:nvSpPr>
        <dsp:cNvPr id="0" name=""/>
        <dsp:cNvSpPr/>
      </dsp:nvSpPr>
      <dsp:spPr>
        <a:xfrm>
          <a:off x="8706505" y="1384908"/>
          <a:ext cx="0" cy="299439"/>
        </a:xfrm>
        <a:prstGeom prst="line">
          <a:avLst/>
        </a:prstGeom>
        <a:noFill/>
        <a:ln w="635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155B0599-2797-4F85-810F-17C4D1ED74EC}">
      <dsp:nvSpPr>
        <dsp:cNvPr id="0" name=""/>
        <dsp:cNvSpPr/>
      </dsp:nvSpPr>
      <dsp:spPr>
        <a:xfrm>
          <a:off x="8669075" y="1310048"/>
          <a:ext cx="74859" cy="74859"/>
        </a:xfrm>
        <a:prstGeom prst="ellipse">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3F124C-9423-42A2-99BE-02EEE00AC3BA}">
      <dsp:nvSpPr>
        <dsp:cNvPr id="0" name=""/>
        <dsp:cNvSpPr/>
      </dsp:nvSpPr>
      <dsp:spPr>
        <a:xfrm>
          <a:off x="9045468" y="1684348"/>
          <a:ext cx="677927" cy="374299"/>
        </a:xfrm>
        <a:prstGeom prst="rect">
          <a:avLst/>
        </a:prstGeom>
        <a:solidFill>
          <a:schemeClr val="accent5">
            <a:hueOff val="-5491316"/>
            <a:satOff val="-14153"/>
            <a:lumOff val="-9559"/>
            <a:alphaOff val="0"/>
          </a:schemeClr>
        </a:solidFill>
        <a:ln w="12700" cap="flat" cmpd="sng" algn="ctr">
          <a:solidFill>
            <a:schemeClr val="accent5">
              <a:hueOff val="-5491316"/>
              <a:satOff val="-14153"/>
              <a:lumOff val="-955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2018</a:t>
          </a:r>
        </a:p>
      </dsp:txBody>
      <dsp:txXfrm>
        <a:off x="9045468" y="1684348"/>
        <a:ext cx="677927" cy="374299"/>
      </dsp:txXfrm>
    </dsp:sp>
    <dsp:sp modelId="{AA0181ED-DE21-439B-9AE4-26F9379EC3A1}">
      <dsp:nvSpPr>
        <dsp:cNvPr id="0" name=""/>
        <dsp:cNvSpPr/>
      </dsp:nvSpPr>
      <dsp:spPr>
        <a:xfrm>
          <a:off x="8819493"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85003B3-749E-4062-8FAB-82B69113BD91}">
      <dsp:nvSpPr>
        <dsp:cNvPr id="0" name=""/>
        <dsp:cNvSpPr/>
      </dsp:nvSpPr>
      <dsp:spPr>
        <a:xfrm>
          <a:off x="9384432" y="2058648"/>
          <a:ext cx="0" cy="299439"/>
        </a:xfrm>
        <a:prstGeom prst="line">
          <a:avLst/>
        </a:prstGeom>
        <a:noFill/>
        <a:ln w="6350" cap="flat" cmpd="sng" algn="ctr">
          <a:solidFill>
            <a:schemeClr val="accent5">
              <a:hueOff val="-5491316"/>
              <a:satOff val="-14153"/>
              <a:lumOff val="-9559"/>
              <a:alphaOff val="0"/>
            </a:schemeClr>
          </a:solidFill>
          <a:prstDash val="dash"/>
          <a:miter lim="800000"/>
        </a:ln>
        <a:effectLst/>
      </dsp:spPr>
      <dsp:style>
        <a:lnRef idx="1">
          <a:scrgbClr r="0" g="0" b="0"/>
        </a:lnRef>
        <a:fillRef idx="0">
          <a:scrgbClr r="0" g="0" b="0"/>
        </a:fillRef>
        <a:effectRef idx="0">
          <a:scrgbClr r="0" g="0" b="0"/>
        </a:effectRef>
        <a:fontRef idx="minor"/>
      </dsp:style>
    </dsp:sp>
    <dsp:sp modelId="{7F44098A-913B-4E50-9D22-EFF77FB2CD3C}">
      <dsp:nvSpPr>
        <dsp:cNvPr id="0" name=""/>
        <dsp:cNvSpPr/>
      </dsp:nvSpPr>
      <dsp:spPr>
        <a:xfrm>
          <a:off x="9347002" y="2358088"/>
          <a:ext cx="74859" cy="74859"/>
        </a:xfrm>
        <a:prstGeom prst="ellipse">
          <a:avLst/>
        </a:prstGeom>
        <a:solidFill>
          <a:schemeClr val="accent5">
            <a:hueOff val="-5491316"/>
            <a:satOff val="-14153"/>
            <a:lumOff val="-955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672EBF-FEAF-44B5-978E-FE663522F783}">
      <dsp:nvSpPr>
        <dsp:cNvPr id="0" name=""/>
        <dsp:cNvSpPr/>
      </dsp:nvSpPr>
      <dsp:spPr>
        <a:xfrm>
          <a:off x="9723396" y="1684348"/>
          <a:ext cx="677927" cy="374299"/>
        </a:xfrm>
        <a:prstGeom prst="rect">
          <a:avLst/>
        </a:prstGeom>
        <a:solidFill>
          <a:schemeClr val="accent5">
            <a:hueOff val="-5913725"/>
            <a:satOff val="-15242"/>
            <a:lumOff val="-10294"/>
            <a:alphaOff val="0"/>
          </a:schemeClr>
        </a:solidFill>
        <a:ln w="12700" cap="flat" cmpd="sng" algn="ctr">
          <a:solidFill>
            <a:schemeClr val="accent5">
              <a:hueOff val="-5913725"/>
              <a:satOff val="-15242"/>
              <a:lumOff val="-102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2019</a:t>
          </a:r>
        </a:p>
      </dsp:txBody>
      <dsp:txXfrm>
        <a:off x="9723396" y="1684348"/>
        <a:ext cx="677927" cy="374299"/>
      </dsp:txXfrm>
    </dsp:sp>
    <dsp:sp modelId="{354CAE4A-308C-497C-B5FD-C5D39DFF2C37}">
      <dsp:nvSpPr>
        <dsp:cNvPr id="0" name=""/>
        <dsp:cNvSpPr/>
      </dsp:nvSpPr>
      <dsp:spPr>
        <a:xfrm>
          <a:off x="9497420"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B51C477-C10B-46EB-B294-05B49FCA57C4}">
      <dsp:nvSpPr>
        <dsp:cNvPr id="0" name=""/>
        <dsp:cNvSpPr/>
      </dsp:nvSpPr>
      <dsp:spPr>
        <a:xfrm>
          <a:off x="10062359" y="1384908"/>
          <a:ext cx="0" cy="299439"/>
        </a:xfrm>
        <a:prstGeom prst="line">
          <a:avLst/>
        </a:prstGeom>
        <a:noFill/>
        <a:ln w="6350" cap="flat" cmpd="sng" algn="ctr">
          <a:solidFill>
            <a:schemeClr val="accent5">
              <a:hueOff val="-5913725"/>
              <a:satOff val="-15242"/>
              <a:lumOff val="-10294"/>
              <a:alphaOff val="0"/>
            </a:schemeClr>
          </a:solidFill>
          <a:prstDash val="dash"/>
          <a:miter lim="800000"/>
        </a:ln>
        <a:effectLst/>
      </dsp:spPr>
      <dsp:style>
        <a:lnRef idx="1">
          <a:scrgbClr r="0" g="0" b="0"/>
        </a:lnRef>
        <a:fillRef idx="0">
          <a:scrgbClr r="0" g="0" b="0"/>
        </a:fillRef>
        <a:effectRef idx="0">
          <a:scrgbClr r="0" g="0" b="0"/>
        </a:effectRef>
        <a:fontRef idx="minor"/>
      </dsp:style>
    </dsp:sp>
    <dsp:sp modelId="{8C45FED2-F257-4AC4-9958-0646C3562200}">
      <dsp:nvSpPr>
        <dsp:cNvPr id="0" name=""/>
        <dsp:cNvSpPr/>
      </dsp:nvSpPr>
      <dsp:spPr>
        <a:xfrm>
          <a:off x="10024929" y="1310048"/>
          <a:ext cx="74859" cy="74859"/>
        </a:xfrm>
        <a:prstGeom prst="ellipse">
          <a:avLst/>
        </a:prstGeom>
        <a:solidFill>
          <a:schemeClr val="accent5">
            <a:hueOff val="-5913725"/>
            <a:satOff val="-15242"/>
            <a:lumOff val="-10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1CF944-E806-480B-8FEA-2CDC2FA157FD}">
      <dsp:nvSpPr>
        <dsp:cNvPr id="0" name=""/>
        <dsp:cNvSpPr/>
      </dsp:nvSpPr>
      <dsp:spPr>
        <a:xfrm>
          <a:off x="10401323" y="1684348"/>
          <a:ext cx="677927" cy="374299"/>
        </a:xfrm>
        <a:prstGeom prst="rect">
          <a:avLst/>
        </a:prstGeom>
        <a:solidFill>
          <a:schemeClr val="accent5">
            <a:hueOff val="-6336134"/>
            <a:satOff val="-16330"/>
            <a:lumOff val="-11030"/>
            <a:alphaOff val="0"/>
          </a:schemeClr>
        </a:solidFill>
        <a:ln w="12700" cap="flat" cmpd="sng" algn="ctr">
          <a:solidFill>
            <a:schemeClr val="accent5">
              <a:hueOff val="-6336134"/>
              <a:satOff val="-16330"/>
              <a:lumOff val="-1103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2020</a:t>
          </a:r>
        </a:p>
      </dsp:txBody>
      <dsp:txXfrm>
        <a:off x="10401323" y="1684348"/>
        <a:ext cx="677927" cy="374299"/>
      </dsp:txXfrm>
    </dsp:sp>
    <dsp:sp modelId="{BBE1A8BD-C48E-4250-94DD-45B6EE198787}">
      <dsp:nvSpPr>
        <dsp:cNvPr id="0" name=""/>
        <dsp:cNvSpPr/>
      </dsp:nvSpPr>
      <dsp:spPr>
        <a:xfrm>
          <a:off x="10175347"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A3F2649-9991-4770-B710-C8AC73D8C979}">
      <dsp:nvSpPr>
        <dsp:cNvPr id="0" name=""/>
        <dsp:cNvSpPr/>
      </dsp:nvSpPr>
      <dsp:spPr>
        <a:xfrm>
          <a:off x="10740286" y="2058648"/>
          <a:ext cx="0" cy="299439"/>
        </a:xfrm>
        <a:prstGeom prst="line">
          <a:avLst/>
        </a:prstGeom>
        <a:noFill/>
        <a:ln w="6350" cap="flat" cmpd="sng" algn="ctr">
          <a:solidFill>
            <a:schemeClr val="accent5">
              <a:hueOff val="-6336134"/>
              <a:satOff val="-16330"/>
              <a:lumOff val="-1103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F6CACA-CC16-451E-B0C8-C482FB368211}">
      <dsp:nvSpPr>
        <dsp:cNvPr id="0" name=""/>
        <dsp:cNvSpPr/>
      </dsp:nvSpPr>
      <dsp:spPr>
        <a:xfrm>
          <a:off x="10702856" y="2358088"/>
          <a:ext cx="74859" cy="74859"/>
        </a:xfrm>
        <a:prstGeom prst="ellipse">
          <a:avLst/>
        </a:prstGeom>
        <a:solidFill>
          <a:schemeClr val="accent5">
            <a:hueOff val="-6336134"/>
            <a:satOff val="-16330"/>
            <a:lumOff val="-110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8ED630-5DE3-4C1C-B958-1B7E84A1EA1D}">
      <dsp:nvSpPr>
        <dsp:cNvPr id="0" name=""/>
        <dsp:cNvSpPr/>
      </dsp:nvSpPr>
      <dsp:spPr>
        <a:xfrm rot="5400000">
          <a:off x="11231064" y="1532534"/>
          <a:ext cx="374299" cy="677927"/>
        </a:xfrm>
        <a:prstGeom prst="round2Same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2021</a:t>
          </a:r>
        </a:p>
      </dsp:txBody>
      <dsp:txXfrm rot="-5400000">
        <a:off x="11079250" y="1702620"/>
        <a:ext cx="659655" cy="337755"/>
      </dsp:txXfrm>
    </dsp:sp>
    <dsp:sp modelId="{4E33C79E-4977-4466-94BD-93D73DCAE3B3}">
      <dsp:nvSpPr>
        <dsp:cNvPr id="0" name=""/>
        <dsp:cNvSpPr/>
      </dsp:nvSpPr>
      <dsp:spPr>
        <a:xfrm>
          <a:off x="1085327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4D59FFC2-EFC1-4672-B57E-75DB5055A8D5}">
      <dsp:nvSpPr>
        <dsp:cNvPr id="0" name=""/>
        <dsp:cNvSpPr/>
      </dsp:nvSpPr>
      <dsp:spPr>
        <a:xfrm>
          <a:off x="11418213" y="1384908"/>
          <a:ext cx="0" cy="299439"/>
        </a:xfrm>
        <a:prstGeom prst="line">
          <a:avLst/>
        </a:prstGeom>
        <a:noFill/>
        <a:ln w="635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1489DD23-BC92-4602-ADC0-C9D22DC4DC5F}">
      <dsp:nvSpPr>
        <dsp:cNvPr id="0" name=""/>
        <dsp:cNvSpPr/>
      </dsp:nvSpPr>
      <dsp:spPr>
        <a:xfrm>
          <a:off x="11380783" y="1310048"/>
          <a:ext cx="74859" cy="74859"/>
        </a:xfrm>
        <a:prstGeom prst="ellipse">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5EDC9-78FD-41C2-8F07-41E7722B0FDE}">
      <dsp:nvSpPr>
        <dsp:cNvPr id="0" name=""/>
        <dsp:cNvSpPr/>
      </dsp:nvSpPr>
      <dsp:spPr>
        <a:xfrm rot="16200000">
          <a:off x="384229" y="1532534"/>
          <a:ext cx="374299" cy="677927"/>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2005</a:t>
          </a:r>
          <a:endParaRPr lang="en-US" sz="1100" kern="1200"/>
        </a:p>
      </dsp:txBody>
      <dsp:txXfrm rot="5400000">
        <a:off x="250687" y="1702620"/>
        <a:ext cx="659655" cy="337755"/>
      </dsp:txXfrm>
    </dsp:sp>
    <dsp:sp modelId="{718D8156-310F-46AD-8637-2F9D68FFE489}">
      <dsp:nvSpPr>
        <dsp:cNvPr id="0" name=""/>
        <dsp:cNvSpPr/>
      </dsp:nvSpPr>
      <dsp:spPr>
        <a:xfrm>
          <a:off x="6439"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AFBF545-F4C3-42CC-8326-CE8E273A8C80}">
      <dsp:nvSpPr>
        <dsp:cNvPr id="0" name=""/>
        <dsp:cNvSpPr/>
      </dsp:nvSpPr>
      <dsp:spPr>
        <a:xfrm>
          <a:off x="571379" y="1384908"/>
          <a:ext cx="0" cy="299439"/>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A7C53EF-6148-4585-B0B6-DE262CF2D990}">
      <dsp:nvSpPr>
        <dsp:cNvPr id="0" name=""/>
        <dsp:cNvSpPr/>
      </dsp:nvSpPr>
      <dsp:spPr>
        <a:xfrm>
          <a:off x="533949" y="1310048"/>
          <a:ext cx="74859" cy="7485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CD7DCA7-516D-4A0D-A1F5-49A7290B02FB}">
      <dsp:nvSpPr>
        <dsp:cNvPr id="0" name=""/>
        <dsp:cNvSpPr/>
      </dsp:nvSpPr>
      <dsp:spPr>
        <a:xfrm>
          <a:off x="910342" y="1684348"/>
          <a:ext cx="677927" cy="374299"/>
        </a:xfrm>
        <a:prstGeom prst="rect">
          <a:avLst/>
        </a:prstGeom>
        <a:solidFill>
          <a:schemeClr val="accent5">
            <a:hueOff val="-422409"/>
            <a:satOff val="-1089"/>
            <a:lumOff val="-735"/>
            <a:alphaOff val="0"/>
          </a:schemeClr>
        </a:solidFill>
        <a:ln w="12700" cap="flat" cmpd="sng" algn="ctr">
          <a:solidFill>
            <a:schemeClr val="accent5">
              <a:hueOff val="-422409"/>
              <a:satOff val="-1089"/>
              <a:lumOff val="-73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2006</a:t>
          </a:r>
          <a:endParaRPr lang="en-US" sz="1100" kern="1200"/>
        </a:p>
      </dsp:txBody>
      <dsp:txXfrm>
        <a:off x="910342" y="1684348"/>
        <a:ext cx="677927" cy="374299"/>
      </dsp:txXfrm>
    </dsp:sp>
    <dsp:sp modelId="{C38F00F3-DC20-4F2B-99C5-D40AA313E516}">
      <dsp:nvSpPr>
        <dsp:cNvPr id="0" name=""/>
        <dsp:cNvSpPr/>
      </dsp:nvSpPr>
      <dsp:spPr>
        <a:xfrm>
          <a:off x="684366"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C3579F77-6E37-4149-AE42-EAB20F4FDFEE}">
      <dsp:nvSpPr>
        <dsp:cNvPr id="0" name=""/>
        <dsp:cNvSpPr/>
      </dsp:nvSpPr>
      <dsp:spPr>
        <a:xfrm>
          <a:off x="1249306" y="2058648"/>
          <a:ext cx="0" cy="299439"/>
        </a:xfrm>
        <a:prstGeom prst="line">
          <a:avLst/>
        </a:prstGeom>
        <a:noFill/>
        <a:ln w="6350" cap="flat" cmpd="sng" algn="ctr">
          <a:solidFill>
            <a:schemeClr val="accent5">
              <a:hueOff val="-422409"/>
              <a:satOff val="-1089"/>
              <a:lumOff val="-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01CF4E6A-9DA9-4573-BDB5-49E227427060}">
      <dsp:nvSpPr>
        <dsp:cNvPr id="0" name=""/>
        <dsp:cNvSpPr/>
      </dsp:nvSpPr>
      <dsp:spPr>
        <a:xfrm>
          <a:off x="1211876" y="2358088"/>
          <a:ext cx="74859" cy="74859"/>
        </a:xfrm>
        <a:prstGeom prst="ellipse">
          <a:avLst/>
        </a:prstGeom>
        <a:solidFill>
          <a:schemeClr val="accent5">
            <a:hueOff val="-422409"/>
            <a:satOff val="-1089"/>
            <a:lumOff val="-7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65D2D7E-4CB0-4F73-80BF-61EA81FAE178}">
      <dsp:nvSpPr>
        <dsp:cNvPr id="0" name=""/>
        <dsp:cNvSpPr/>
      </dsp:nvSpPr>
      <dsp:spPr>
        <a:xfrm>
          <a:off x="1588269" y="1684348"/>
          <a:ext cx="677927" cy="374299"/>
        </a:xfrm>
        <a:prstGeom prst="rect">
          <a:avLst/>
        </a:prstGeom>
        <a:solidFill>
          <a:schemeClr val="accent5">
            <a:hueOff val="-844818"/>
            <a:satOff val="-2177"/>
            <a:lumOff val="-1471"/>
            <a:alphaOff val="0"/>
          </a:schemeClr>
        </a:solidFill>
        <a:ln w="12700" cap="flat" cmpd="sng" algn="ctr">
          <a:solidFill>
            <a:schemeClr val="accent5">
              <a:hueOff val="-844818"/>
              <a:satOff val="-2177"/>
              <a:lumOff val="-147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2007</a:t>
          </a:r>
          <a:endParaRPr lang="en-US" sz="1100" kern="1200"/>
        </a:p>
      </dsp:txBody>
      <dsp:txXfrm>
        <a:off x="1588269" y="1684348"/>
        <a:ext cx="677927" cy="374299"/>
      </dsp:txXfrm>
    </dsp:sp>
    <dsp:sp modelId="{FAAD1894-68C9-48CA-B35D-9DF4D9F0191C}">
      <dsp:nvSpPr>
        <dsp:cNvPr id="0" name=""/>
        <dsp:cNvSpPr/>
      </dsp:nvSpPr>
      <dsp:spPr>
        <a:xfrm>
          <a:off x="136229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2E214B2-BFD1-403A-9FCB-362EEAA18C7C}">
      <dsp:nvSpPr>
        <dsp:cNvPr id="0" name=""/>
        <dsp:cNvSpPr/>
      </dsp:nvSpPr>
      <dsp:spPr>
        <a:xfrm>
          <a:off x="1927233" y="1384908"/>
          <a:ext cx="0" cy="299439"/>
        </a:xfrm>
        <a:prstGeom prst="line">
          <a:avLst/>
        </a:prstGeom>
        <a:noFill/>
        <a:ln w="6350" cap="flat" cmpd="sng" algn="ctr">
          <a:solidFill>
            <a:schemeClr val="accent5">
              <a:hueOff val="-844818"/>
              <a:satOff val="-2177"/>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D01B4B6A-F3F9-488E-9BC5-9C543E838434}">
      <dsp:nvSpPr>
        <dsp:cNvPr id="0" name=""/>
        <dsp:cNvSpPr/>
      </dsp:nvSpPr>
      <dsp:spPr>
        <a:xfrm>
          <a:off x="1889803" y="1310048"/>
          <a:ext cx="74859" cy="74859"/>
        </a:xfrm>
        <a:prstGeom prst="ellipse">
          <a:avLst/>
        </a:prstGeom>
        <a:solidFill>
          <a:schemeClr val="accent5">
            <a:hueOff val="-844818"/>
            <a:satOff val="-2177"/>
            <a:lumOff val="-1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C8BD4C0-2E1F-4C26-8E04-171D805B5E10}">
      <dsp:nvSpPr>
        <dsp:cNvPr id="0" name=""/>
        <dsp:cNvSpPr/>
      </dsp:nvSpPr>
      <dsp:spPr>
        <a:xfrm>
          <a:off x="2266196" y="1684348"/>
          <a:ext cx="677927" cy="374299"/>
        </a:xfrm>
        <a:prstGeom prst="rect">
          <a:avLst/>
        </a:prstGeom>
        <a:solidFill>
          <a:schemeClr val="accent5">
            <a:hueOff val="-1267227"/>
            <a:satOff val="-3266"/>
            <a:lumOff val="-2206"/>
            <a:alphaOff val="0"/>
          </a:schemeClr>
        </a:solidFill>
        <a:ln w="12700" cap="flat" cmpd="sng" algn="ctr">
          <a:solidFill>
            <a:schemeClr val="accent5">
              <a:hueOff val="-1267227"/>
              <a:satOff val="-3266"/>
              <a:lumOff val="-220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2008</a:t>
          </a:r>
          <a:endParaRPr lang="en-US" sz="1100" kern="1200"/>
        </a:p>
      </dsp:txBody>
      <dsp:txXfrm>
        <a:off x="2266196" y="1684348"/>
        <a:ext cx="677927" cy="374299"/>
      </dsp:txXfrm>
    </dsp:sp>
    <dsp:sp modelId="{B21BD6D9-3D82-4977-AB71-31DE48F0B267}">
      <dsp:nvSpPr>
        <dsp:cNvPr id="0" name=""/>
        <dsp:cNvSpPr/>
      </dsp:nvSpPr>
      <dsp:spPr>
        <a:xfrm>
          <a:off x="2040221"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1BB6D274-A9AF-4DFD-8A14-BEAB10E549B9}">
      <dsp:nvSpPr>
        <dsp:cNvPr id="0" name=""/>
        <dsp:cNvSpPr/>
      </dsp:nvSpPr>
      <dsp:spPr>
        <a:xfrm>
          <a:off x="2605160" y="2058648"/>
          <a:ext cx="0" cy="299439"/>
        </a:xfrm>
        <a:prstGeom prst="line">
          <a:avLst/>
        </a:prstGeom>
        <a:noFill/>
        <a:ln w="6350" cap="flat" cmpd="sng" algn="ctr">
          <a:solidFill>
            <a:schemeClr val="accent5">
              <a:hueOff val="-1267227"/>
              <a:satOff val="-3266"/>
              <a:lumOff val="-2206"/>
              <a:alphaOff val="0"/>
            </a:schemeClr>
          </a:solidFill>
          <a:prstDash val="dash"/>
          <a:miter lim="800000"/>
        </a:ln>
        <a:effectLst/>
      </dsp:spPr>
      <dsp:style>
        <a:lnRef idx="1">
          <a:scrgbClr r="0" g="0" b="0"/>
        </a:lnRef>
        <a:fillRef idx="0">
          <a:scrgbClr r="0" g="0" b="0"/>
        </a:fillRef>
        <a:effectRef idx="0">
          <a:scrgbClr r="0" g="0" b="0"/>
        </a:effectRef>
        <a:fontRef idx="minor"/>
      </dsp:style>
    </dsp:sp>
    <dsp:sp modelId="{7FAD1724-E272-4437-BB15-8587D745F2C1}">
      <dsp:nvSpPr>
        <dsp:cNvPr id="0" name=""/>
        <dsp:cNvSpPr/>
      </dsp:nvSpPr>
      <dsp:spPr>
        <a:xfrm>
          <a:off x="2567730" y="2358088"/>
          <a:ext cx="74859" cy="74859"/>
        </a:xfrm>
        <a:prstGeom prst="ellipse">
          <a:avLst/>
        </a:prstGeom>
        <a:solidFill>
          <a:schemeClr val="accent5">
            <a:hueOff val="-1267227"/>
            <a:satOff val="-3266"/>
            <a:lumOff val="-22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818AF27-1431-4245-B724-C384038C686F}">
      <dsp:nvSpPr>
        <dsp:cNvPr id="0" name=""/>
        <dsp:cNvSpPr/>
      </dsp:nvSpPr>
      <dsp:spPr>
        <a:xfrm>
          <a:off x="2944124" y="1684348"/>
          <a:ext cx="677927" cy="374299"/>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2009</a:t>
          </a:r>
          <a:endParaRPr lang="en-US" sz="1100" kern="1200"/>
        </a:p>
      </dsp:txBody>
      <dsp:txXfrm>
        <a:off x="2944124" y="1684348"/>
        <a:ext cx="677927" cy="374299"/>
      </dsp:txXfrm>
    </dsp:sp>
    <dsp:sp modelId="{7FD9717F-C995-432F-B015-B052D55E6DEC}">
      <dsp:nvSpPr>
        <dsp:cNvPr id="0" name=""/>
        <dsp:cNvSpPr/>
      </dsp:nvSpPr>
      <dsp:spPr>
        <a:xfrm>
          <a:off x="2718148"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568A69-C92B-443A-8AEE-6A39D57C6065}">
      <dsp:nvSpPr>
        <dsp:cNvPr id="0" name=""/>
        <dsp:cNvSpPr/>
      </dsp:nvSpPr>
      <dsp:spPr>
        <a:xfrm>
          <a:off x="3283087" y="1384908"/>
          <a:ext cx="0" cy="299439"/>
        </a:xfrm>
        <a:prstGeom prst="line">
          <a:avLst/>
        </a:prstGeom>
        <a:noFill/>
        <a:ln w="635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2E58193-0C71-4B63-9B00-3A1C2E04199B}">
      <dsp:nvSpPr>
        <dsp:cNvPr id="0" name=""/>
        <dsp:cNvSpPr/>
      </dsp:nvSpPr>
      <dsp:spPr>
        <a:xfrm>
          <a:off x="3245657" y="1310048"/>
          <a:ext cx="74859" cy="74859"/>
        </a:xfrm>
        <a:prstGeom prst="ellipse">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14DCAC5-1DE5-453E-8265-A27B1643DBC0}">
      <dsp:nvSpPr>
        <dsp:cNvPr id="0" name=""/>
        <dsp:cNvSpPr/>
      </dsp:nvSpPr>
      <dsp:spPr>
        <a:xfrm>
          <a:off x="3622051" y="1684348"/>
          <a:ext cx="677927" cy="374299"/>
        </a:xfrm>
        <a:prstGeom prst="rect">
          <a:avLst/>
        </a:prstGeom>
        <a:solidFill>
          <a:schemeClr val="accent5">
            <a:hueOff val="-2112045"/>
            <a:satOff val="-5443"/>
            <a:lumOff val="-3677"/>
            <a:alphaOff val="0"/>
          </a:schemeClr>
        </a:solidFill>
        <a:ln w="12700" cap="flat" cmpd="sng" algn="ctr">
          <a:solidFill>
            <a:schemeClr val="accent5">
              <a:hueOff val="-2112045"/>
              <a:satOff val="-5443"/>
              <a:lumOff val="-36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2010</a:t>
          </a:r>
          <a:endParaRPr lang="en-US" sz="1100" kern="1200"/>
        </a:p>
      </dsp:txBody>
      <dsp:txXfrm>
        <a:off x="3622051" y="1684348"/>
        <a:ext cx="677927" cy="374299"/>
      </dsp:txXfrm>
    </dsp:sp>
    <dsp:sp modelId="{E902EDAE-DFA8-44BD-8072-54B5A6C3343E}">
      <dsp:nvSpPr>
        <dsp:cNvPr id="0" name=""/>
        <dsp:cNvSpPr/>
      </dsp:nvSpPr>
      <dsp:spPr>
        <a:xfrm>
          <a:off x="3396075"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820E30D-8977-40E2-9AA1-B495FF5C2D4E}">
      <dsp:nvSpPr>
        <dsp:cNvPr id="0" name=""/>
        <dsp:cNvSpPr/>
      </dsp:nvSpPr>
      <dsp:spPr>
        <a:xfrm>
          <a:off x="3961014" y="2058648"/>
          <a:ext cx="0" cy="299439"/>
        </a:xfrm>
        <a:prstGeom prst="line">
          <a:avLst/>
        </a:prstGeom>
        <a:noFill/>
        <a:ln w="6350" cap="flat" cmpd="sng" algn="ctr">
          <a:solidFill>
            <a:schemeClr val="accent5">
              <a:hueOff val="-2112045"/>
              <a:satOff val="-5443"/>
              <a:lumOff val="-3677"/>
              <a:alphaOff val="0"/>
            </a:schemeClr>
          </a:solidFill>
          <a:prstDash val="dash"/>
          <a:miter lim="800000"/>
        </a:ln>
        <a:effectLst/>
      </dsp:spPr>
      <dsp:style>
        <a:lnRef idx="1">
          <a:scrgbClr r="0" g="0" b="0"/>
        </a:lnRef>
        <a:fillRef idx="0">
          <a:scrgbClr r="0" g="0" b="0"/>
        </a:fillRef>
        <a:effectRef idx="0">
          <a:scrgbClr r="0" g="0" b="0"/>
        </a:effectRef>
        <a:fontRef idx="minor"/>
      </dsp:style>
    </dsp:sp>
    <dsp:sp modelId="{E051D4A5-C589-487E-BD3D-B279B177F233}">
      <dsp:nvSpPr>
        <dsp:cNvPr id="0" name=""/>
        <dsp:cNvSpPr/>
      </dsp:nvSpPr>
      <dsp:spPr>
        <a:xfrm>
          <a:off x="3923584" y="2358088"/>
          <a:ext cx="74859" cy="74859"/>
        </a:xfrm>
        <a:prstGeom prst="ellipse">
          <a:avLst/>
        </a:prstGeom>
        <a:solidFill>
          <a:schemeClr val="accent5">
            <a:hueOff val="-2112045"/>
            <a:satOff val="-5443"/>
            <a:lumOff val="-36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D689E6E-949F-4CA8-927D-58877BEFED2D}">
      <dsp:nvSpPr>
        <dsp:cNvPr id="0" name=""/>
        <dsp:cNvSpPr/>
      </dsp:nvSpPr>
      <dsp:spPr>
        <a:xfrm>
          <a:off x="4299978" y="1684348"/>
          <a:ext cx="677927" cy="374299"/>
        </a:xfrm>
        <a:prstGeom prst="rect">
          <a:avLst/>
        </a:prstGeom>
        <a:solidFill>
          <a:schemeClr val="accent5">
            <a:hueOff val="-2534453"/>
            <a:satOff val="-6532"/>
            <a:lumOff val="-4412"/>
            <a:alphaOff val="0"/>
          </a:schemeClr>
        </a:solidFill>
        <a:ln w="12700" cap="flat" cmpd="sng" algn="ctr">
          <a:solidFill>
            <a:schemeClr val="accent5">
              <a:hueOff val="-2534453"/>
              <a:satOff val="-6532"/>
              <a:lumOff val="-4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2011</a:t>
          </a:r>
        </a:p>
      </dsp:txBody>
      <dsp:txXfrm>
        <a:off x="4299978" y="1684348"/>
        <a:ext cx="677927" cy="374299"/>
      </dsp:txXfrm>
    </dsp:sp>
    <dsp:sp modelId="{38F6A8F5-D3C6-4307-AF15-FF95D146A50E}">
      <dsp:nvSpPr>
        <dsp:cNvPr id="0" name=""/>
        <dsp:cNvSpPr/>
      </dsp:nvSpPr>
      <dsp:spPr>
        <a:xfrm>
          <a:off x="4074002"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CD4D358-A5B8-413D-A527-71C0F3AEFBF4}">
      <dsp:nvSpPr>
        <dsp:cNvPr id="0" name=""/>
        <dsp:cNvSpPr/>
      </dsp:nvSpPr>
      <dsp:spPr>
        <a:xfrm>
          <a:off x="4638942" y="1384908"/>
          <a:ext cx="0" cy="299439"/>
        </a:xfrm>
        <a:prstGeom prst="line">
          <a:avLst/>
        </a:prstGeom>
        <a:noFill/>
        <a:ln w="6350" cap="flat" cmpd="sng" algn="ctr">
          <a:solidFill>
            <a:schemeClr val="accent5">
              <a:hueOff val="-2534453"/>
              <a:satOff val="-6532"/>
              <a:lumOff val="-4412"/>
              <a:alphaOff val="0"/>
            </a:schemeClr>
          </a:solidFill>
          <a:prstDash val="dash"/>
          <a:miter lim="800000"/>
        </a:ln>
        <a:effectLst/>
      </dsp:spPr>
      <dsp:style>
        <a:lnRef idx="1">
          <a:scrgbClr r="0" g="0" b="0"/>
        </a:lnRef>
        <a:fillRef idx="0">
          <a:scrgbClr r="0" g="0" b="0"/>
        </a:fillRef>
        <a:effectRef idx="0">
          <a:scrgbClr r="0" g="0" b="0"/>
        </a:effectRef>
        <a:fontRef idx="minor"/>
      </dsp:style>
    </dsp:sp>
    <dsp:sp modelId="{BF8C237D-8EDA-46BC-AD8F-A2361630D500}">
      <dsp:nvSpPr>
        <dsp:cNvPr id="0" name=""/>
        <dsp:cNvSpPr/>
      </dsp:nvSpPr>
      <dsp:spPr>
        <a:xfrm>
          <a:off x="4601512" y="1310048"/>
          <a:ext cx="74859" cy="74859"/>
        </a:xfrm>
        <a:prstGeom prst="ellipse">
          <a:avLst/>
        </a:prstGeom>
        <a:solidFill>
          <a:schemeClr val="accent5">
            <a:hueOff val="-2534453"/>
            <a:satOff val="-6532"/>
            <a:lumOff val="-44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1C85342-04C2-4637-9C40-C1206AD88C9F}">
      <dsp:nvSpPr>
        <dsp:cNvPr id="0" name=""/>
        <dsp:cNvSpPr/>
      </dsp:nvSpPr>
      <dsp:spPr>
        <a:xfrm>
          <a:off x="4977905" y="1684348"/>
          <a:ext cx="677927" cy="374299"/>
        </a:xfrm>
        <a:prstGeom prst="rect">
          <a:avLst/>
        </a:prstGeom>
        <a:solidFill>
          <a:schemeClr val="accent5">
            <a:hueOff val="-2956862"/>
            <a:satOff val="-7621"/>
            <a:lumOff val="-5147"/>
            <a:alphaOff val="0"/>
          </a:schemeClr>
        </a:solidFill>
        <a:ln w="12700" cap="flat" cmpd="sng" algn="ctr">
          <a:solidFill>
            <a:schemeClr val="accent5">
              <a:hueOff val="-2956862"/>
              <a:satOff val="-7621"/>
              <a:lumOff val="-51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2012</a:t>
          </a:r>
        </a:p>
      </dsp:txBody>
      <dsp:txXfrm>
        <a:off x="4977905" y="1684348"/>
        <a:ext cx="677927" cy="374299"/>
      </dsp:txXfrm>
    </dsp:sp>
    <dsp:sp modelId="{9D9F049B-5885-452F-B13F-F80CE1678824}">
      <dsp:nvSpPr>
        <dsp:cNvPr id="0" name=""/>
        <dsp:cNvSpPr/>
      </dsp:nvSpPr>
      <dsp:spPr>
        <a:xfrm>
          <a:off x="4751929"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F09FA5-42D9-4A57-AF61-B76E378ECE1D}">
      <dsp:nvSpPr>
        <dsp:cNvPr id="0" name=""/>
        <dsp:cNvSpPr/>
      </dsp:nvSpPr>
      <dsp:spPr>
        <a:xfrm>
          <a:off x="5316869" y="2058648"/>
          <a:ext cx="0" cy="299439"/>
        </a:xfrm>
        <a:prstGeom prst="line">
          <a:avLst/>
        </a:prstGeom>
        <a:noFill/>
        <a:ln w="6350" cap="flat" cmpd="sng" algn="ctr">
          <a:solidFill>
            <a:schemeClr val="accent5">
              <a:hueOff val="-2956862"/>
              <a:satOff val="-7621"/>
              <a:lumOff val="-5147"/>
              <a:alphaOff val="0"/>
            </a:schemeClr>
          </a:solidFill>
          <a:prstDash val="dash"/>
          <a:miter lim="800000"/>
        </a:ln>
        <a:effectLst/>
      </dsp:spPr>
      <dsp:style>
        <a:lnRef idx="1">
          <a:scrgbClr r="0" g="0" b="0"/>
        </a:lnRef>
        <a:fillRef idx="0">
          <a:scrgbClr r="0" g="0" b="0"/>
        </a:fillRef>
        <a:effectRef idx="0">
          <a:scrgbClr r="0" g="0" b="0"/>
        </a:effectRef>
        <a:fontRef idx="minor"/>
      </dsp:style>
    </dsp:sp>
    <dsp:sp modelId="{7CD8504D-5ADB-4F3A-B4DA-D215F614A2DA}">
      <dsp:nvSpPr>
        <dsp:cNvPr id="0" name=""/>
        <dsp:cNvSpPr/>
      </dsp:nvSpPr>
      <dsp:spPr>
        <a:xfrm>
          <a:off x="5279439" y="2358088"/>
          <a:ext cx="74859" cy="74859"/>
        </a:xfrm>
        <a:prstGeom prst="ellipse">
          <a:avLst/>
        </a:prstGeom>
        <a:solidFill>
          <a:schemeClr val="accent5">
            <a:hueOff val="-2956862"/>
            <a:satOff val="-7621"/>
            <a:lumOff val="-514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DB7634-FCE9-4572-842A-2801EBE79715}">
      <dsp:nvSpPr>
        <dsp:cNvPr id="0" name=""/>
        <dsp:cNvSpPr/>
      </dsp:nvSpPr>
      <dsp:spPr>
        <a:xfrm>
          <a:off x="5655832" y="1684348"/>
          <a:ext cx="677927" cy="37429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2013</a:t>
          </a:r>
        </a:p>
      </dsp:txBody>
      <dsp:txXfrm>
        <a:off x="5655832" y="1684348"/>
        <a:ext cx="677927" cy="374299"/>
      </dsp:txXfrm>
    </dsp:sp>
    <dsp:sp modelId="{A965BF63-8484-4441-9FEA-3EB51A176476}">
      <dsp:nvSpPr>
        <dsp:cNvPr id="0" name=""/>
        <dsp:cNvSpPr/>
      </dsp:nvSpPr>
      <dsp:spPr>
        <a:xfrm>
          <a:off x="5429857"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EDC46425-2198-44A4-B583-6DE20E5DF0B6}">
      <dsp:nvSpPr>
        <dsp:cNvPr id="0" name=""/>
        <dsp:cNvSpPr/>
      </dsp:nvSpPr>
      <dsp:spPr>
        <a:xfrm>
          <a:off x="5994796" y="1384908"/>
          <a:ext cx="0" cy="299439"/>
        </a:xfrm>
        <a:prstGeom prst="line">
          <a:avLst/>
        </a:prstGeom>
        <a:noFill/>
        <a:ln w="635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E6D3CC99-694D-400E-A95E-215EECF59672}">
      <dsp:nvSpPr>
        <dsp:cNvPr id="0" name=""/>
        <dsp:cNvSpPr/>
      </dsp:nvSpPr>
      <dsp:spPr>
        <a:xfrm>
          <a:off x="5957366" y="1310048"/>
          <a:ext cx="74859" cy="74859"/>
        </a:xfrm>
        <a:prstGeom prst="ellipse">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B29CA4F-F95A-4718-AF5F-276AD8902440}">
      <dsp:nvSpPr>
        <dsp:cNvPr id="0" name=""/>
        <dsp:cNvSpPr/>
      </dsp:nvSpPr>
      <dsp:spPr>
        <a:xfrm>
          <a:off x="6333760" y="1684348"/>
          <a:ext cx="677927" cy="374299"/>
        </a:xfrm>
        <a:prstGeom prst="rect">
          <a:avLst/>
        </a:prstGeom>
        <a:solidFill>
          <a:schemeClr val="accent5">
            <a:hueOff val="-3801680"/>
            <a:satOff val="-9798"/>
            <a:lumOff val="-6618"/>
            <a:alphaOff val="0"/>
          </a:schemeClr>
        </a:solidFill>
        <a:ln w="12700" cap="flat" cmpd="sng" algn="ctr">
          <a:solidFill>
            <a:schemeClr val="accent5">
              <a:hueOff val="-3801680"/>
              <a:satOff val="-9798"/>
              <a:lumOff val="-661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2014</a:t>
          </a:r>
        </a:p>
      </dsp:txBody>
      <dsp:txXfrm>
        <a:off x="6333760" y="1684348"/>
        <a:ext cx="677927" cy="374299"/>
      </dsp:txXfrm>
    </dsp:sp>
    <dsp:sp modelId="{E5C06724-B59F-44AF-A3C7-DE951777E78B}">
      <dsp:nvSpPr>
        <dsp:cNvPr id="0" name=""/>
        <dsp:cNvSpPr/>
      </dsp:nvSpPr>
      <dsp:spPr>
        <a:xfrm>
          <a:off x="6107784"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5A07DF9-B18E-4381-AFA7-76B9A467475B}">
      <dsp:nvSpPr>
        <dsp:cNvPr id="0" name=""/>
        <dsp:cNvSpPr/>
      </dsp:nvSpPr>
      <dsp:spPr>
        <a:xfrm>
          <a:off x="6672723" y="2058648"/>
          <a:ext cx="0" cy="299439"/>
        </a:xfrm>
        <a:prstGeom prst="line">
          <a:avLst/>
        </a:prstGeom>
        <a:noFill/>
        <a:ln w="6350" cap="flat" cmpd="sng" algn="ctr">
          <a:solidFill>
            <a:schemeClr val="accent5">
              <a:hueOff val="-3801680"/>
              <a:satOff val="-9798"/>
              <a:lumOff val="-6618"/>
              <a:alphaOff val="0"/>
            </a:schemeClr>
          </a:solidFill>
          <a:prstDash val="dash"/>
          <a:miter lim="800000"/>
        </a:ln>
        <a:effectLst/>
      </dsp:spPr>
      <dsp:style>
        <a:lnRef idx="1">
          <a:scrgbClr r="0" g="0" b="0"/>
        </a:lnRef>
        <a:fillRef idx="0">
          <a:scrgbClr r="0" g="0" b="0"/>
        </a:fillRef>
        <a:effectRef idx="0">
          <a:scrgbClr r="0" g="0" b="0"/>
        </a:effectRef>
        <a:fontRef idx="minor"/>
      </dsp:style>
    </dsp:sp>
    <dsp:sp modelId="{A7B3C9CC-4B75-47C1-B855-07039B1CFC30}">
      <dsp:nvSpPr>
        <dsp:cNvPr id="0" name=""/>
        <dsp:cNvSpPr/>
      </dsp:nvSpPr>
      <dsp:spPr>
        <a:xfrm>
          <a:off x="6635293" y="2358088"/>
          <a:ext cx="74859" cy="74859"/>
        </a:xfrm>
        <a:prstGeom prst="ellipse">
          <a:avLst/>
        </a:prstGeom>
        <a:solidFill>
          <a:schemeClr val="accent5">
            <a:hueOff val="-3801680"/>
            <a:satOff val="-9798"/>
            <a:lumOff val="-66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E58519-8D8A-46DD-A56A-E3ED2F7C03FF}">
      <dsp:nvSpPr>
        <dsp:cNvPr id="0" name=""/>
        <dsp:cNvSpPr/>
      </dsp:nvSpPr>
      <dsp:spPr>
        <a:xfrm>
          <a:off x="7011687" y="1684348"/>
          <a:ext cx="677927" cy="374299"/>
        </a:xfrm>
        <a:prstGeom prst="rect">
          <a:avLst/>
        </a:prstGeom>
        <a:solidFill>
          <a:schemeClr val="accent5">
            <a:hueOff val="-4224089"/>
            <a:satOff val="-10887"/>
            <a:lumOff val="-7353"/>
            <a:alphaOff val="0"/>
          </a:schemeClr>
        </a:solidFill>
        <a:ln w="12700" cap="flat" cmpd="sng" algn="ctr">
          <a:solidFill>
            <a:schemeClr val="accent5">
              <a:hueOff val="-4224089"/>
              <a:satOff val="-10887"/>
              <a:lumOff val="-735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2015</a:t>
          </a:r>
        </a:p>
      </dsp:txBody>
      <dsp:txXfrm>
        <a:off x="7011687" y="1684348"/>
        <a:ext cx="677927" cy="374299"/>
      </dsp:txXfrm>
    </dsp:sp>
    <dsp:sp modelId="{F1D00445-1146-44DA-8C0F-7CAD0779DF53}">
      <dsp:nvSpPr>
        <dsp:cNvPr id="0" name=""/>
        <dsp:cNvSpPr/>
      </dsp:nvSpPr>
      <dsp:spPr>
        <a:xfrm>
          <a:off x="6785711"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E88B614-4AEB-4F5F-AB5C-D465EC47C817}">
      <dsp:nvSpPr>
        <dsp:cNvPr id="0" name=""/>
        <dsp:cNvSpPr/>
      </dsp:nvSpPr>
      <dsp:spPr>
        <a:xfrm>
          <a:off x="7350650" y="1384908"/>
          <a:ext cx="0" cy="299439"/>
        </a:xfrm>
        <a:prstGeom prst="line">
          <a:avLst/>
        </a:prstGeom>
        <a:noFill/>
        <a:ln w="6350" cap="flat" cmpd="sng" algn="ctr">
          <a:solidFill>
            <a:schemeClr val="accent5">
              <a:hueOff val="-4224089"/>
              <a:satOff val="-10887"/>
              <a:lumOff val="-7353"/>
              <a:alphaOff val="0"/>
            </a:schemeClr>
          </a:solidFill>
          <a:prstDash val="dash"/>
          <a:miter lim="800000"/>
        </a:ln>
        <a:effectLst/>
      </dsp:spPr>
      <dsp:style>
        <a:lnRef idx="1">
          <a:scrgbClr r="0" g="0" b="0"/>
        </a:lnRef>
        <a:fillRef idx="0">
          <a:scrgbClr r="0" g="0" b="0"/>
        </a:fillRef>
        <a:effectRef idx="0">
          <a:scrgbClr r="0" g="0" b="0"/>
        </a:effectRef>
        <a:fontRef idx="minor"/>
      </dsp:style>
    </dsp:sp>
    <dsp:sp modelId="{F48A4AA4-7DBF-448F-8966-D40A950FA462}">
      <dsp:nvSpPr>
        <dsp:cNvPr id="0" name=""/>
        <dsp:cNvSpPr/>
      </dsp:nvSpPr>
      <dsp:spPr>
        <a:xfrm>
          <a:off x="7313220" y="1310048"/>
          <a:ext cx="74859" cy="74859"/>
        </a:xfrm>
        <a:prstGeom prst="ellipse">
          <a:avLst/>
        </a:prstGeom>
        <a:solidFill>
          <a:schemeClr val="accent5">
            <a:hueOff val="-4224089"/>
            <a:satOff val="-10887"/>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E8E9C1-8F76-4966-AD53-5A42B2D727C7}">
      <dsp:nvSpPr>
        <dsp:cNvPr id="0" name=""/>
        <dsp:cNvSpPr/>
      </dsp:nvSpPr>
      <dsp:spPr>
        <a:xfrm>
          <a:off x="7689614" y="1684348"/>
          <a:ext cx="677927" cy="374299"/>
        </a:xfrm>
        <a:prstGeom prst="rect">
          <a:avLst/>
        </a:prstGeom>
        <a:solidFill>
          <a:schemeClr val="accent5">
            <a:hueOff val="-4646498"/>
            <a:satOff val="-11976"/>
            <a:lumOff val="-8088"/>
            <a:alphaOff val="0"/>
          </a:schemeClr>
        </a:solidFill>
        <a:ln w="12700" cap="flat" cmpd="sng" algn="ctr">
          <a:solidFill>
            <a:schemeClr val="accent5">
              <a:hueOff val="-4646498"/>
              <a:satOff val="-11976"/>
              <a:lumOff val="-808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2016</a:t>
          </a:r>
        </a:p>
      </dsp:txBody>
      <dsp:txXfrm>
        <a:off x="7689614" y="1684348"/>
        <a:ext cx="677927" cy="374299"/>
      </dsp:txXfrm>
    </dsp:sp>
    <dsp:sp modelId="{6D6FC26B-51B0-4AEF-8E63-681740B21C8F}">
      <dsp:nvSpPr>
        <dsp:cNvPr id="0" name=""/>
        <dsp:cNvSpPr/>
      </dsp:nvSpPr>
      <dsp:spPr>
        <a:xfrm>
          <a:off x="7463638"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11BBC52-858F-4EBE-A885-87B2F48D0F5C}">
      <dsp:nvSpPr>
        <dsp:cNvPr id="0" name=""/>
        <dsp:cNvSpPr/>
      </dsp:nvSpPr>
      <dsp:spPr>
        <a:xfrm>
          <a:off x="8028578" y="2058648"/>
          <a:ext cx="0" cy="299439"/>
        </a:xfrm>
        <a:prstGeom prst="line">
          <a:avLst/>
        </a:prstGeom>
        <a:noFill/>
        <a:ln w="6350" cap="flat" cmpd="sng" algn="ctr">
          <a:solidFill>
            <a:schemeClr val="accent5">
              <a:hueOff val="-4646498"/>
              <a:satOff val="-11976"/>
              <a:lumOff val="-8088"/>
              <a:alphaOff val="0"/>
            </a:schemeClr>
          </a:solidFill>
          <a:prstDash val="dash"/>
          <a:miter lim="800000"/>
        </a:ln>
        <a:effectLst/>
      </dsp:spPr>
      <dsp:style>
        <a:lnRef idx="1">
          <a:scrgbClr r="0" g="0" b="0"/>
        </a:lnRef>
        <a:fillRef idx="0">
          <a:scrgbClr r="0" g="0" b="0"/>
        </a:fillRef>
        <a:effectRef idx="0">
          <a:scrgbClr r="0" g="0" b="0"/>
        </a:effectRef>
        <a:fontRef idx="minor"/>
      </dsp:style>
    </dsp:sp>
    <dsp:sp modelId="{7B02CDBC-562A-435F-8D8A-7D66A1008C42}">
      <dsp:nvSpPr>
        <dsp:cNvPr id="0" name=""/>
        <dsp:cNvSpPr/>
      </dsp:nvSpPr>
      <dsp:spPr>
        <a:xfrm>
          <a:off x="7991148" y="2358088"/>
          <a:ext cx="74859" cy="74859"/>
        </a:xfrm>
        <a:prstGeom prst="ellipse">
          <a:avLst/>
        </a:prstGeom>
        <a:solidFill>
          <a:schemeClr val="accent5">
            <a:hueOff val="-4646498"/>
            <a:satOff val="-11976"/>
            <a:lumOff val="-808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9CA5AAA-B0BB-4CCC-B786-FCB91D380AC7}">
      <dsp:nvSpPr>
        <dsp:cNvPr id="0" name=""/>
        <dsp:cNvSpPr/>
      </dsp:nvSpPr>
      <dsp:spPr>
        <a:xfrm>
          <a:off x="8367541" y="1684348"/>
          <a:ext cx="677927" cy="374299"/>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2017</a:t>
          </a:r>
        </a:p>
      </dsp:txBody>
      <dsp:txXfrm>
        <a:off x="8367541" y="1684348"/>
        <a:ext cx="677927" cy="374299"/>
      </dsp:txXfrm>
    </dsp:sp>
    <dsp:sp modelId="{99CF9DCB-2272-4620-9C39-A2CC1FA7A1A6}">
      <dsp:nvSpPr>
        <dsp:cNvPr id="0" name=""/>
        <dsp:cNvSpPr/>
      </dsp:nvSpPr>
      <dsp:spPr>
        <a:xfrm>
          <a:off x="8141565"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EB0A8C4-F99F-4E6B-8431-F312B559FCEB}">
      <dsp:nvSpPr>
        <dsp:cNvPr id="0" name=""/>
        <dsp:cNvSpPr/>
      </dsp:nvSpPr>
      <dsp:spPr>
        <a:xfrm>
          <a:off x="8706505" y="1384908"/>
          <a:ext cx="0" cy="299439"/>
        </a:xfrm>
        <a:prstGeom prst="line">
          <a:avLst/>
        </a:prstGeom>
        <a:noFill/>
        <a:ln w="635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155B0599-2797-4F85-810F-17C4D1ED74EC}">
      <dsp:nvSpPr>
        <dsp:cNvPr id="0" name=""/>
        <dsp:cNvSpPr/>
      </dsp:nvSpPr>
      <dsp:spPr>
        <a:xfrm>
          <a:off x="8669075" y="1310048"/>
          <a:ext cx="74859" cy="74859"/>
        </a:xfrm>
        <a:prstGeom prst="ellipse">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3F124C-9423-42A2-99BE-02EEE00AC3BA}">
      <dsp:nvSpPr>
        <dsp:cNvPr id="0" name=""/>
        <dsp:cNvSpPr/>
      </dsp:nvSpPr>
      <dsp:spPr>
        <a:xfrm>
          <a:off x="9045468" y="1684348"/>
          <a:ext cx="677927" cy="374299"/>
        </a:xfrm>
        <a:prstGeom prst="rect">
          <a:avLst/>
        </a:prstGeom>
        <a:solidFill>
          <a:schemeClr val="accent5">
            <a:hueOff val="-5491316"/>
            <a:satOff val="-14153"/>
            <a:lumOff val="-9559"/>
            <a:alphaOff val="0"/>
          </a:schemeClr>
        </a:solidFill>
        <a:ln w="12700" cap="flat" cmpd="sng" algn="ctr">
          <a:solidFill>
            <a:schemeClr val="accent5">
              <a:hueOff val="-5491316"/>
              <a:satOff val="-14153"/>
              <a:lumOff val="-955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2018</a:t>
          </a:r>
        </a:p>
      </dsp:txBody>
      <dsp:txXfrm>
        <a:off x="9045468" y="1684348"/>
        <a:ext cx="677927" cy="374299"/>
      </dsp:txXfrm>
    </dsp:sp>
    <dsp:sp modelId="{AA0181ED-DE21-439B-9AE4-26F9379EC3A1}">
      <dsp:nvSpPr>
        <dsp:cNvPr id="0" name=""/>
        <dsp:cNvSpPr/>
      </dsp:nvSpPr>
      <dsp:spPr>
        <a:xfrm>
          <a:off x="8819493"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85003B3-749E-4062-8FAB-82B69113BD91}">
      <dsp:nvSpPr>
        <dsp:cNvPr id="0" name=""/>
        <dsp:cNvSpPr/>
      </dsp:nvSpPr>
      <dsp:spPr>
        <a:xfrm>
          <a:off x="9384432" y="2058648"/>
          <a:ext cx="0" cy="299439"/>
        </a:xfrm>
        <a:prstGeom prst="line">
          <a:avLst/>
        </a:prstGeom>
        <a:noFill/>
        <a:ln w="6350" cap="flat" cmpd="sng" algn="ctr">
          <a:solidFill>
            <a:schemeClr val="accent5">
              <a:hueOff val="-5491316"/>
              <a:satOff val="-14153"/>
              <a:lumOff val="-9559"/>
              <a:alphaOff val="0"/>
            </a:schemeClr>
          </a:solidFill>
          <a:prstDash val="dash"/>
          <a:miter lim="800000"/>
        </a:ln>
        <a:effectLst/>
      </dsp:spPr>
      <dsp:style>
        <a:lnRef idx="1">
          <a:scrgbClr r="0" g="0" b="0"/>
        </a:lnRef>
        <a:fillRef idx="0">
          <a:scrgbClr r="0" g="0" b="0"/>
        </a:fillRef>
        <a:effectRef idx="0">
          <a:scrgbClr r="0" g="0" b="0"/>
        </a:effectRef>
        <a:fontRef idx="minor"/>
      </dsp:style>
    </dsp:sp>
    <dsp:sp modelId="{7F44098A-913B-4E50-9D22-EFF77FB2CD3C}">
      <dsp:nvSpPr>
        <dsp:cNvPr id="0" name=""/>
        <dsp:cNvSpPr/>
      </dsp:nvSpPr>
      <dsp:spPr>
        <a:xfrm>
          <a:off x="9347002" y="2358088"/>
          <a:ext cx="74859" cy="74859"/>
        </a:xfrm>
        <a:prstGeom prst="ellipse">
          <a:avLst/>
        </a:prstGeom>
        <a:solidFill>
          <a:schemeClr val="accent5">
            <a:hueOff val="-5491316"/>
            <a:satOff val="-14153"/>
            <a:lumOff val="-955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672EBF-FEAF-44B5-978E-FE663522F783}">
      <dsp:nvSpPr>
        <dsp:cNvPr id="0" name=""/>
        <dsp:cNvSpPr/>
      </dsp:nvSpPr>
      <dsp:spPr>
        <a:xfrm>
          <a:off x="9723396" y="1684348"/>
          <a:ext cx="677927" cy="374299"/>
        </a:xfrm>
        <a:prstGeom prst="rect">
          <a:avLst/>
        </a:prstGeom>
        <a:solidFill>
          <a:schemeClr val="accent5">
            <a:hueOff val="-5913725"/>
            <a:satOff val="-15242"/>
            <a:lumOff val="-10294"/>
            <a:alphaOff val="0"/>
          </a:schemeClr>
        </a:solidFill>
        <a:ln w="12700" cap="flat" cmpd="sng" algn="ctr">
          <a:solidFill>
            <a:schemeClr val="accent5">
              <a:hueOff val="-5913725"/>
              <a:satOff val="-15242"/>
              <a:lumOff val="-102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2019</a:t>
          </a:r>
        </a:p>
      </dsp:txBody>
      <dsp:txXfrm>
        <a:off x="9723396" y="1684348"/>
        <a:ext cx="677927" cy="374299"/>
      </dsp:txXfrm>
    </dsp:sp>
    <dsp:sp modelId="{354CAE4A-308C-497C-B5FD-C5D39DFF2C37}">
      <dsp:nvSpPr>
        <dsp:cNvPr id="0" name=""/>
        <dsp:cNvSpPr/>
      </dsp:nvSpPr>
      <dsp:spPr>
        <a:xfrm>
          <a:off x="9497420"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B51C477-C10B-46EB-B294-05B49FCA57C4}">
      <dsp:nvSpPr>
        <dsp:cNvPr id="0" name=""/>
        <dsp:cNvSpPr/>
      </dsp:nvSpPr>
      <dsp:spPr>
        <a:xfrm>
          <a:off x="10062359" y="1384908"/>
          <a:ext cx="0" cy="299439"/>
        </a:xfrm>
        <a:prstGeom prst="line">
          <a:avLst/>
        </a:prstGeom>
        <a:noFill/>
        <a:ln w="6350" cap="flat" cmpd="sng" algn="ctr">
          <a:solidFill>
            <a:schemeClr val="accent5">
              <a:hueOff val="-5913725"/>
              <a:satOff val="-15242"/>
              <a:lumOff val="-10294"/>
              <a:alphaOff val="0"/>
            </a:schemeClr>
          </a:solidFill>
          <a:prstDash val="dash"/>
          <a:miter lim="800000"/>
        </a:ln>
        <a:effectLst/>
      </dsp:spPr>
      <dsp:style>
        <a:lnRef idx="1">
          <a:scrgbClr r="0" g="0" b="0"/>
        </a:lnRef>
        <a:fillRef idx="0">
          <a:scrgbClr r="0" g="0" b="0"/>
        </a:fillRef>
        <a:effectRef idx="0">
          <a:scrgbClr r="0" g="0" b="0"/>
        </a:effectRef>
        <a:fontRef idx="minor"/>
      </dsp:style>
    </dsp:sp>
    <dsp:sp modelId="{8C45FED2-F257-4AC4-9958-0646C3562200}">
      <dsp:nvSpPr>
        <dsp:cNvPr id="0" name=""/>
        <dsp:cNvSpPr/>
      </dsp:nvSpPr>
      <dsp:spPr>
        <a:xfrm>
          <a:off x="10024929" y="1310048"/>
          <a:ext cx="74859" cy="74859"/>
        </a:xfrm>
        <a:prstGeom prst="ellipse">
          <a:avLst/>
        </a:prstGeom>
        <a:solidFill>
          <a:schemeClr val="accent5">
            <a:hueOff val="-5913725"/>
            <a:satOff val="-15242"/>
            <a:lumOff val="-10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1CF944-E806-480B-8FEA-2CDC2FA157FD}">
      <dsp:nvSpPr>
        <dsp:cNvPr id="0" name=""/>
        <dsp:cNvSpPr/>
      </dsp:nvSpPr>
      <dsp:spPr>
        <a:xfrm>
          <a:off x="10401323" y="1684348"/>
          <a:ext cx="677927" cy="374299"/>
        </a:xfrm>
        <a:prstGeom prst="rect">
          <a:avLst/>
        </a:prstGeom>
        <a:solidFill>
          <a:schemeClr val="accent5">
            <a:hueOff val="-6336134"/>
            <a:satOff val="-16330"/>
            <a:lumOff val="-11030"/>
            <a:alphaOff val="0"/>
          </a:schemeClr>
        </a:solidFill>
        <a:ln w="12700" cap="flat" cmpd="sng" algn="ctr">
          <a:solidFill>
            <a:schemeClr val="accent5">
              <a:hueOff val="-6336134"/>
              <a:satOff val="-16330"/>
              <a:lumOff val="-1103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2020</a:t>
          </a:r>
        </a:p>
      </dsp:txBody>
      <dsp:txXfrm>
        <a:off x="10401323" y="1684348"/>
        <a:ext cx="677927" cy="374299"/>
      </dsp:txXfrm>
    </dsp:sp>
    <dsp:sp modelId="{BBE1A8BD-C48E-4250-94DD-45B6EE198787}">
      <dsp:nvSpPr>
        <dsp:cNvPr id="0" name=""/>
        <dsp:cNvSpPr/>
      </dsp:nvSpPr>
      <dsp:spPr>
        <a:xfrm>
          <a:off x="10175347"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A3F2649-9991-4770-B710-C8AC73D8C979}">
      <dsp:nvSpPr>
        <dsp:cNvPr id="0" name=""/>
        <dsp:cNvSpPr/>
      </dsp:nvSpPr>
      <dsp:spPr>
        <a:xfrm>
          <a:off x="10740286" y="2058648"/>
          <a:ext cx="0" cy="299439"/>
        </a:xfrm>
        <a:prstGeom prst="line">
          <a:avLst/>
        </a:prstGeom>
        <a:noFill/>
        <a:ln w="6350" cap="flat" cmpd="sng" algn="ctr">
          <a:solidFill>
            <a:schemeClr val="accent5">
              <a:hueOff val="-6336134"/>
              <a:satOff val="-16330"/>
              <a:lumOff val="-1103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F6CACA-CC16-451E-B0C8-C482FB368211}">
      <dsp:nvSpPr>
        <dsp:cNvPr id="0" name=""/>
        <dsp:cNvSpPr/>
      </dsp:nvSpPr>
      <dsp:spPr>
        <a:xfrm>
          <a:off x="10702856" y="2358088"/>
          <a:ext cx="74859" cy="74859"/>
        </a:xfrm>
        <a:prstGeom prst="ellipse">
          <a:avLst/>
        </a:prstGeom>
        <a:solidFill>
          <a:schemeClr val="accent5">
            <a:hueOff val="-6336134"/>
            <a:satOff val="-16330"/>
            <a:lumOff val="-110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8ED630-5DE3-4C1C-B958-1B7E84A1EA1D}">
      <dsp:nvSpPr>
        <dsp:cNvPr id="0" name=""/>
        <dsp:cNvSpPr/>
      </dsp:nvSpPr>
      <dsp:spPr>
        <a:xfrm rot="5400000">
          <a:off x="11231064" y="1532534"/>
          <a:ext cx="374299" cy="677927"/>
        </a:xfrm>
        <a:prstGeom prst="round2Same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2021</a:t>
          </a:r>
        </a:p>
      </dsp:txBody>
      <dsp:txXfrm rot="-5400000">
        <a:off x="11079250" y="1702620"/>
        <a:ext cx="659655" cy="337755"/>
      </dsp:txXfrm>
    </dsp:sp>
    <dsp:sp modelId="{4E33C79E-4977-4466-94BD-93D73DCAE3B3}">
      <dsp:nvSpPr>
        <dsp:cNvPr id="0" name=""/>
        <dsp:cNvSpPr/>
      </dsp:nvSpPr>
      <dsp:spPr>
        <a:xfrm>
          <a:off x="1085327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4D59FFC2-EFC1-4672-B57E-75DB5055A8D5}">
      <dsp:nvSpPr>
        <dsp:cNvPr id="0" name=""/>
        <dsp:cNvSpPr/>
      </dsp:nvSpPr>
      <dsp:spPr>
        <a:xfrm>
          <a:off x="11418213" y="1384908"/>
          <a:ext cx="0" cy="299439"/>
        </a:xfrm>
        <a:prstGeom prst="line">
          <a:avLst/>
        </a:prstGeom>
        <a:noFill/>
        <a:ln w="635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1489DD23-BC92-4602-ADC0-C9D22DC4DC5F}">
      <dsp:nvSpPr>
        <dsp:cNvPr id="0" name=""/>
        <dsp:cNvSpPr/>
      </dsp:nvSpPr>
      <dsp:spPr>
        <a:xfrm>
          <a:off x="11380783" y="1310048"/>
          <a:ext cx="74859" cy="74859"/>
        </a:xfrm>
        <a:prstGeom prst="ellipse">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5EDC9-78FD-41C2-8F07-41E7722B0FDE}">
      <dsp:nvSpPr>
        <dsp:cNvPr id="0" name=""/>
        <dsp:cNvSpPr/>
      </dsp:nvSpPr>
      <dsp:spPr>
        <a:xfrm rot="16200000">
          <a:off x="384229" y="1532534"/>
          <a:ext cx="374299" cy="677927"/>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2005</a:t>
          </a:r>
          <a:endParaRPr lang="en-US" sz="1100" kern="1200"/>
        </a:p>
      </dsp:txBody>
      <dsp:txXfrm rot="5400000">
        <a:off x="250687" y="1702620"/>
        <a:ext cx="659655" cy="337755"/>
      </dsp:txXfrm>
    </dsp:sp>
    <dsp:sp modelId="{718D8156-310F-46AD-8637-2F9D68FFE489}">
      <dsp:nvSpPr>
        <dsp:cNvPr id="0" name=""/>
        <dsp:cNvSpPr/>
      </dsp:nvSpPr>
      <dsp:spPr>
        <a:xfrm>
          <a:off x="6439"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AFBF545-F4C3-42CC-8326-CE8E273A8C80}">
      <dsp:nvSpPr>
        <dsp:cNvPr id="0" name=""/>
        <dsp:cNvSpPr/>
      </dsp:nvSpPr>
      <dsp:spPr>
        <a:xfrm>
          <a:off x="571379" y="1384908"/>
          <a:ext cx="0" cy="299439"/>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A7C53EF-6148-4585-B0B6-DE262CF2D990}">
      <dsp:nvSpPr>
        <dsp:cNvPr id="0" name=""/>
        <dsp:cNvSpPr/>
      </dsp:nvSpPr>
      <dsp:spPr>
        <a:xfrm>
          <a:off x="533949" y="1310048"/>
          <a:ext cx="74859" cy="7485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CD7DCA7-516D-4A0D-A1F5-49A7290B02FB}">
      <dsp:nvSpPr>
        <dsp:cNvPr id="0" name=""/>
        <dsp:cNvSpPr/>
      </dsp:nvSpPr>
      <dsp:spPr>
        <a:xfrm>
          <a:off x="910342" y="1684348"/>
          <a:ext cx="677927" cy="374299"/>
        </a:xfrm>
        <a:prstGeom prst="rect">
          <a:avLst/>
        </a:prstGeom>
        <a:solidFill>
          <a:schemeClr val="accent5">
            <a:hueOff val="-422409"/>
            <a:satOff val="-1089"/>
            <a:lumOff val="-735"/>
            <a:alphaOff val="0"/>
          </a:schemeClr>
        </a:solidFill>
        <a:ln w="12700" cap="flat" cmpd="sng" algn="ctr">
          <a:solidFill>
            <a:schemeClr val="accent5">
              <a:hueOff val="-422409"/>
              <a:satOff val="-1089"/>
              <a:lumOff val="-73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2006</a:t>
          </a:r>
          <a:endParaRPr lang="en-US" sz="1100" kern="1200"/>
        </a:p>
      </dsp:txBody>
      <dsp:txXfrm>
        <a:off x="910342" y="1684348"/>
        <a:ext cx="677927" cy="374299"/>
      </dsp:txXfrm>
    </dsp:sp>
    <dsp:sp modelId="{C38F00F3-DC20-4F2B-99C5-D40AA313E516}">
      <dsp:nvSpPr>
        <dsp:cNvPr id="0" name=""/>
        <dsp:cNvSpPr/>
      </dsp:nvSpPr>
      <dsp:spPr>
        <a:xfrm>
          <a:off x="684366"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C3579F77-6E37-4149-AE42-EAB20F4FDFEE}">
      <dsp:nvSpPr>
        <dsp:cNvPr id="0" name=""/>
        <dsp:cNvSpPr/>
      </dsp:nvSpPr>
      <dsp:spPr>
        <a:xfrm>
          <a:off x="1249306" y="2058648"/>
          <a:ext cx="0" cy="299439"/>
        </a:xfrm>
        <a:prstGeom prst="line">
          <a:avLst/>
        </a:prstGeom>
        <a:noFill/>
        <a:ln w="6350" cap="flat" cmpd="sng" algn="ctr">
          <a:solidFill>
            <a:schemeClr val="accent5">
              <a:hueOff val="-422409"/>
              <a:satOff val="-1089"/>
              <a:lumOff val="-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01CF4E6A-9DA9-4573-BDB5-49E227427060}">
      <dsp:nvSpPr>
        <dsp:cNvPr id="0" name=""/>
        <dsp:cNvSpPr/>
      </dsp:nvSpPr>
      <dsp:spPr>
        <a:xfrm>
          <a:off x="1211876" y="2358088"/>
          <a:ext cx="74859" cy="74859"/>
        </a:xfrm>
        <a:prstGeom prst="ellipse">
          <a:avLst/>
        </a:prstGeom>
        <a:solidFill>
          <a:schemeClr val="accent5">
            <a:hueOff val="-422409"/>
            <a:satOff val="-1089"/>
            <a:lumOff val="-7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65D2D7E-4CB0-4F73-80BF-61EA81FAE178}">
      <dsp:nvSpPr>
        <dsp:cNvPr id="0" name=""/>
        <dsp:cNvSpPr/>
      </dsp:nvSpPr>
      <dsp:spPr>
        <a:xfrm>
          <a:off x="1588269" y="1684348"/>
          <a:ext cx="677927" cy="374299"/>
        </a:xfrm>
        <a:prstGeom prst="rect">
          <a:avLst/>
        </a:prstGeom>
        <a:solidFill>
          <a:schemeClr val="accent5">
            <a:hueOff val="-844818"/>
            <a:satOff val="-2177"/>
            <a:lumOff val="-1471"/>
            <a:alphaOff val="0"/>
          </a:schemeClr>
        </a:solidFill>
        <a:ln w="12700" cap="flat" cmpd="sng" algn="ctr">
          <a:solidFill>
            <a:schemeClr val="accent5">
              <a:hueOff val="-844818"/>
              <a:satOff val="-2177"/>
              <a:lumOff val="-147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2007</a:t>
          </a:r>
          <a:endParaRPr lang="en-US" sz="1100" kern="1200"/>
        </a:p>
      </dsp:txBody>
      <dsp:txXfrm>
        <a:off x="1588269" y="1684348"/>
        <a:ext cx="677927" cy="374299"/>
      </dsp:txXfrm>
    </dsp:sp>
    <dsp:sp modelId="{FAAD1894-68C9-48CA-B35D-9DF4D9F0191C}">
      <dsp:nvSpPr>
        <dsp:cNvPr id="0" name=""/>
        <dsp:cNvSpPr/>
      </dsp:nvSpPr>
      <dsp:spPr>
        <a:xfrm>
          <a:off x="136229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2E214B2-BFD1-403A-9FCB-362EEAA18C7C}">
      <dsp:nvSpPr>
        <dsp:cNvPr id="0" name=""/>
        <dsp:cNvSpPr/>
      </dsp:nvSpPr>
      <dsp:spPr>
        <a:xfrm>
          <a:off x="1927233" y="1384908"/>
          <a:ext cx="0" cy="299439"/>
        </a:xfrm>
        <a:prstGeom prst="line">
          <a:avLst/>
        </a:prstGeom>
        <a:noFill/>
        <a:ln w="6350" cap="flat" cmpd="sng" algn="ctr">
          <a:solidFill>
            <a:schemeClr val="accent5">
              <a:hueOff val="-844818"/>
              <a:satOff val="-2177"/>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D01B4B6A-F3F9-488E-9BC5-9C543E838434}">
      <dsp:nvSpPr>
        <dsp:cNvPr id="0" name=""/>
        <dsp:cNvSpPr/>
      </dsp:nvSpPr>
      <dsp:spPr>
        <a:xfrm>
          <a:off x="1889803" y="1310048"/>
          <a:ext cx="74859" cy="74859"/>
        </a:xfrm>
        <a:prstGeom prst="ellipse">
          <a:avLst/>
        </a:prstGeom>
        <a:solidFill>
          <a:schemeClr val="accent5">
            <a:hueOff val="-844818"/>
            <a:satOff val="-2177"/>
            <a:lumOff val="-1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C8BD4C0-2E1F-4C26-8E04-171D805B5E10}">
      <dsp:nvSpPr>
        <dsp:cNvPr id="0" name=""/>
        <dsp:cNvSpPr/>
      </dsp:nvSpPr>
      <dsp:spPr>
        <a:xfrm>
          <a:off x="2266196" y="1684348"/>
          <a:ext cx="677927" cy="374299"/>
        </a:xfrm>
        <a:prstGeom prst="rect">
          <a:avLst/>
        </a:prstGeom>
        <a:solidFill>
          <a:schemeClr val="accent5">
            <a:hueOff val="-1267227"/>
            <a:satOff val="-3266"/>
            <a:lumOff val="-2206"/>
            <a:alphaOff val="0"/>
          </a:schemeClr>
        </a:solidFill>
        <a:ln w="12700" cap="flat" cmpd="sng" algn="ctr">
          <a:solidFill>
            <a:schemeClr val="accent5">
              <a:hueOff val="-1267227"/>
              <a:satOff val="-3266"/>
              <a:lumOff val="-220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2008</a:t>
          </a:r>
          <a:endParaRPr lang="en-US" sz="1100" kern="1200"/>
        </a:p>
      </dsp:txBody>
      <dsp:txXfrm>
        <a:off x="2266196" y="1684348"/>
        <a:ext cx="677927" cy="374299"/>
      </dsp:txXfrm>
    </dsp:sp>
    <dsp:sp modelId="{B21BD6D9-3D82-4977-AB71-31DE48F0B267}">
      <dsp:nvSpPr>
        <dsp:cNvPr id="0" name=""/>
        <dsp:cNvSpPr/>
      </dsp:nvSpPr>
      <dsp:spPr>
        <a:xfrm>
          <a:off x="2040221"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1BB6D274-A9AF-4DFD-8A14-BEAB10E549B9}">
      <dsp:nvSpPr>
        <dsp:cNvPr id="0" name=""/>
        <dsp:cNvSpPr/>
      </dsp:nvSpPr>
      <dsp:spPr>
        <a:xfrm>
          <a:off x="2605160" y="2058648"/>
          <a:ext cx="0" cy="299439"/>
        </a:xfrm>
        <a:prstGeom prst="line">
          <a:avLst/>
        </a:prstGeom>
        <a:noFill/>
        <a:ln w="6350" cap="flat" cmpd="sng" algn="ctr">
          <a:solidFill>
            <a:schemeClr val="accent5">
              <a:hueOff val="-1267227"/>
              <a:satOff val="-3266"/>
              <a:lumOff val="-2206"/>
              <a:alphaOff val="0"/>
            </a:schemeClr>
          </a:solidFill>
          <a:prstDash val="dash"/>
          <a:miter lim="800000"/>
        </a:ln>
        <a:effectLst/>
      </dsp:spPr>
      <dsp:style>
        <a:lnRef idx="1">
          <a:scrgbClr r="0" g="0" b="0"/>
        </a:lnRef>
        <a:fillRef idx="0">
          <a:scrgbClr r="0" g="0" b="0"/>
        </a:fillRef>
        <a:effectRef idx="0">
          <a:scrgbClr r="0" g="0" b="0"/>
        </a:effectRef>
        <a:fontRef idx="minor"/>
      </dsp:style>
    </dsp:sp>
    <dsp:sp modelId="{7FAD1724-E272-4437-BB15-8587D745F2C1}">
      <dsp:nvSpPr>
        <dsp:cNvPr id="0" name=""/>
        <dsp:cNvSpPr/>
      </dsp:nvSpPr>
      <dsp:spPr>
        <a:xfrm>
          <a:off x="2567730" y="2358088"/>
          <a:ext cx="74859" cy="74859"/>
        </a:xfrm>
        <a:prstGeom prst="ellipse">
          <a:avLst/>
        </a:prstGeom>
        <a:solidFill>
          <a:schemeClr val="accent5">
            <a:hueOff val="-1267227"/>
            <a:satOff val="-3266"/>
            <a:lumOff val="-22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818AF27-1431-4245-B724-C384038C686F}">
      <dsp:nvSpPr>
        <dsp:cNvPr id="0" name=""/>
        <dsp:cNvSpPr/>
      </dsp:nvSpPr>
      <dsp:spPr>
        <a:xfrm>
          <a:off x="2944124" y="1684348"/>
          <a:ext cx="677927" cy="374299"/>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2009</a:t>
          </a:r>
          <a:endParaRPr lang="en-US" sz="1100" kern="1200"/>
        </a:p>
      </dsp:txBody>
      <dsp:txXfrm>
        <a:off x="2944124" y="1684348"/>
        <a:ext cx="677927" cy="374299"/>
      </dsp:txXfrm>
    </dsp:sp>
    <dsp:sp modelId="{7FD9717F-C995-432F-B015-B052D55E6DEC}">
      <dsp:nvSpPr>
        <dsp:cNvPr id="0" name=""/>
        <dsp:cNvSpPr/>
      </dsp:nvSpPr>
      <dsp:spPr>
        <a:xfrm>
          <a:off x="2718148"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568A69-C92B-443A-8AEE-6A39D57C6065}">
      <dsp:nvSpPr>
        <dsp:cNvPr id="0" name=""/>
        <dsp:cNvSpPr/>
      </dsp:nvSpPr>
      <dsp:spPr>
        <a:xfrm>
          <a:off x="3283087" y="1384908"/>
          <a:ext cx="0" cy="299439"/>
        </a:xfrm>
        <a:prstGeom prst="line">
          <a:avLst/>
        </a:prstGeom>
        <a:noFill/>
        <a:ln w="635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2E58193-0C71-4B63-9B00-3A1C2E04199B}">
      <dsp:nvSpPr>
        <dsp:cNvPr id="0" name=""/>
        <dsp:cNvSpPr/>
      </dsp:nvSpPr>
      <dsp:spPr>
        <a:xfrm>
          <a:off x="3245657" y="1310048"/>
          <a:ext cx="74859" cy="74859"/>
        </a:xfrm>
        <a:prstGeom prst="ellipse">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14DCAC5-1DE5-453E-8265-A27B1643DBC0}">
      <dsp:nvSpPr>
        <dsp:cNvPr id="0" name=""/>
        <dsp:cNvSpPr/>
      </dsp:nvSpPr>
      <dsp:spPr>
        <a:xfrm>
          <a:off x="3622051" y="1684348"/>
          <a:ext cx="677927" cy="374299"/>
        </a:xfrm>
        <a:prstGeom prst="rect">
          <a:avLst/>
        </a:prstGeom>
        <a:solidFill>
          <a:schemeClr val="accent5">
            <a:hueOff val="-2112045"/>
            <a:satOff val="-5443"/>
            <a:lumOff val="-3677"/>
            <a:alphaOff val="0"/>
          </a:schemeClr>
        </a:solidFill>
        <a:ln w="12700" cap="flat" cmpd="sng" algn="ctr">
          <a:solidFill>
            <a:schemeClr val="accent5">
              <a:hueOff val="-2112045"/>
              <a:satOff val="-5443"/>
              <a:lumOff val="-36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2010</a:t>
          </a:r>
          <a:endParaRPr lang="en-US" sz="1100" kern="1200"/>
        </a:p>
      </dsp:txBody>
      <dsp:txXfrm>
        <a:off x="3622051" y="1684348"/>
        <a:ext cx="677927" cy="374299"/>
      </dsp:txXfrm>
    </dsp:sp>
    <dsp:sp modelId="{E902EDAE-DFA8-44BD-8072-54B5A6C3343E}">
      <dsp:nvSpPr>
        <dsp:cNvPr id="0" name=""/>
        <dsp:cNvSpPr/>
      </dsp:nvSpPr>
      <dsp:spPr>
        <a:xfrm>
          <a:off x="3396075"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820E30D-8977-40E2-9AA1-B495FF5C2D4E}">
      <dsp:nvSpPr>
        <dsp:cNvPr id="0" name=""/>
        <dsp:cNvSpPr/>
      </dsp:nvSpPr>
      <dsp:spPr>
        <a:xfrm>
          <a:off x="3961014" y="2058648"/>
          <a:ext cx="0" cy="299439"/>
        </a:xfrm>
        <a:prstGeom prst="line">
          <a:avLst/>
        </a:prstGeom>
        <a:noFill/>
        <a:ln w="6350" cap="flat" cmpd="sng" algn="ctr">
          <a:solidFill>
            <a:schemeClr val="accent5">
              <a:hueOff val="-2112045"/>
              <a:satOff val="-5443"/>
              <a:lumOff val="-3677"/>
              <a:alphaOff val="0"/>
            </a:schemeClr>
          </a:solidFill>
          <a:prstDash val="dash"/>
          <a:miter lim="800000"/>
        </a:ln>
        <a:effectLst/>
      </dsp:spPr>
      <dsp:style>
        <a:lnRef idx="1">
          <a:scrgbClr r="0" g="0" b="0"/>
        </a:lnRef>
        <a:fillRef idx="0">
          <a:scrgbClr r="0" g="0" b="0"/>
        </a:fillRef>
        <a:effectRef idx="0">
          <a:scrgbClr r="0" g="0" b="0"/>
        </a:effectRef>
        <a:fontRef idx="minor"/>
      </dsp:style>
    </dsp:sp>
    <dsp:sp modelId="{E051D4A5-C589-487E-BD3D-B279B177F233}">
      <dsp:nvSpPr>
        <dsp:cNvPr id="0" name=""/>
        <dsp:cNvSpPr/>
      </dsp:nvSpPr>
      <dsp:spPr>
        <a:xfrm>
          <a:off x="3923584" y="2358088"/>
          <a:ext cx="74859" cy="74859"/>
        </a:xfrm>
        <a:prstGeom prst="ellipse">
          <a:avLst/>
        </a:prstGeom>
        <a:solidFill>
          <a:schemeClr val="accent5">
            <a:hueOff val="-2112045"/>
            <a:satOff val="-5443"/>
            <a:lumOff val="-36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D689E6E-949F-4CA8-927D-58877BEFED2D}">
      <dsp:nvSpPr>
        <dsp:cNvPr id="0" name=""/>
        <dsp:cNvSpPr/>
      </dsp:nvSpPr>
      <dsp:spPr>
        <a:xfrm>
          <a:off x="4299978" y="1684348"/>
          <a:ext cx="677927" cy="374299"/>
        </a:xfrm>
        <a:prstGeom prst="rect">
          <a:avLst/>
        </a:prstGeom>
        <a:solidFill>
          <a:schemeClr val="accent5">
            <a:hueOff val="-2534453"/>
            <a:satOff val="-6532"/>
            <a:lumOff val="-4412"/>
            <a:alphaOff val="0"/>
          </a:schemeClr>
        </a:solidFill>
        <a:ln w="12700" cap="flat" cmpd="sng" algn="ctr">
          <a:solidFill>
            <a:schemeClr val="accent5">
              <a:hueOff val="-2534453"/>
              <a:satOff val="-6532"/>
              <a:lumOff val="-4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2011</a:t>
          </a:r>
        </a:p>
      </dsp:txBody>
      <dsp:txXfrm>
        <a:off x="4299978" y="1684348"/>
        <a:ext cx="677927" cy="374299"/>
      </dsp:txXfrm>
    </dsp:sp>
    <dsp:sp modelId="{38F6A8F5-D3C6-4307-AF15-FF95D146A50E}">
      <dsp:nvSpPr>
        <dsp:cNvPr id="0" name=""/>
        <dsp:cNvSpPr/>
      </dsp:nvSpPr>
      <dsp:spPr>
        <a:xfrm>
          <a:off x="4074002"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CD4D358-A5B8-413D-A527-71C0F3AEFBF4}">
      <dsp:nvSpPr>
        <dsp:cNvPr id="0" name=""/>
        <dsp:cNvSpPr/>
      </dsp:nvSpPr>
      <dsp:spPr>
        <a:xfrm>
          <a:off x="4638942" y="1384908"/>
          <a:ext cx="0" cy="299439"/>
        </a:xfrm>
        <a:prstGeom prst="line">
          <a:avLst/>
        </a:prstGeom>
        <a:noFill/>
        <a:ln w="6350" cap="flat" cmpd="sng" algn="ctr">
          <a:solidFill>
            <a:schemeClr val="accent5">
              <a:hueOff val="-2534453"/>
              <a:satOff val="-6532"/>
              <a:lumOff val="-4412"/>
              <a:alphaOff val="0"/>
            </a:schemeClr>
          </a:solidFill>
          <a:prstDash val="dash"/>
          <a:miter lim="800000"/>
        </a:ln>
        <a:effectLst/>
      </dsp:spPr>
      <dsp:style>
        <a:lnRef idx="1">
          <a:scrgbClr r="0" g="0" b="0"/>
        </a:lnRef>
        <a:fillRef idx="0">
          <a:scrgbClr r="0" g="0" b="0"/>
        </a:fillRef>
        <a:effectRef idx="0">
          <a:scrgbClr r="0" g="0" b="0"/>
        </a:effectRef>
        <a:fontRef idx="minor"/>
      </dsp:style>
    </dsp:sp>
    <dsp:sp modelId="{BF8C237D-8EDA-46BC-AD8F-A2361630D500}">
      <dsp:nvSpPr>
        <dsp:cNvPr id="0" name=""/>
        <dsp:cNvSpPr/>
      </dsp:nvSpPr>
      <dsp:spPr>
        <a:xfrm>
          <a:off x="4601512" y="1310048"/>
          <a:ext cx="74859" cy="74859"/>
        </a:xfrm>
        <a:prstGeom prst="ellipse">
          <a:avLst/>
        </a:prstGeom>
        <a:solidFill>
          <a:schemeClr val="accent5">
            <a:hueOff val="-2534453"/>
            <a:satOff val="-6532"/>
            <a:lumOff val="-44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1C85342-04C2-4637-9C40-C1206AD88C9F}">
      <dsp:nvSpPr>
        <dsp:cNvPr id="0" name=""/>
        <dsp:cNvSpPr/>
      </dsp:nvSpPr>
      <dsp:spPr>
        <a:xfrm>
          <a:off x="4977905" y="1684348"/>
          <a:ext cx="677927" cy="374299"/>
        </a:xfrm>
        <a:prstGeom prst="rect">
          <a:avLst/>
        </a:prstGeom>
        <a:solidFill>
          <a:schemeClr val="accent5">
            <a:hueOff val="-2956862"/>
            <a:satOff val="-7621"/>
            <a:lumOff val="-5147"/>
            <a:alphaOff val="0"/>
          </a:schemeClr>
        </a:solidFill>
        <a:ln w="12700" cap="flat" cmpd="sng" algn="ctr">
          <a:solidFill>
            <a:schemeClr val="accent5">
              <a:hueOff val="-2956862"/>
              <a:satOff val="-7621"/>
              <a:lumOff val="-51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2012</a:t>
          </a:r>
        </a:p>
      </dsp:txBody>
      <dsp:txXfrm>
        <a:off x="4977905" y="1684348"/>
        <a:ext cx="677927" cy="374299"/>
      </dsp:txXfrm>
    </dsp:sp>
    <dsp:sp modelId="{9D9F049B-5885-452F-B13F-F80CE1678824}">
      <dsp:nvSpPr>
        <dsp:cNvPr id="0" name=""/>
        <dsp:cNvSpPr/>
      </dsp:nvSpPr>
      <dsp:spPr>
        <a:xfrm>
          <a:off x="4751929"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F09FA5-42D9-4A57-AF61-B76E378ECE1D}">
      <dsp:nvSpPr>
        <dsp:cNvPr id="0" name=""/>
        <dsp:cNvSpPr/>
      </dsp:nvSpPr>
      <dsp:spPr>
        <a:xfrm>
          <a:off x="5316869" y="2058648"/>
          <a:ext cx="0" cy="299439"/>
        </a:xfrm>
        <a:prstGeom prst="line">
          <a:avLst/>
        </a:prstGeom>
        <a:noFill/>
        <a:ln w="6350" cap="flat" cmpd="sng" algn="ctr">
          <a:solidFill>
            <a:schemeClr val="accent5">
              <a:hueOff val="-2956862"/>
              <a:satOff val="-7621"/>
              <a:lumOff val="-5147"/>
              <a:alphaOff val="0"/>
            </a:schemeClr>
          </a:solidFill>
          <a:prstDash val="dash"/>
          <a:miter lim="800000"/>
        </a:ln>
        <a:effectLst/>
      </dsp:spPr>
      <dsp:style>
        <a:lnRef idx="1">
          <a:scrgbClr r="0" g="0" b="0"/>
        </a:lnRef>
        <a:fillRef idx="0">
          <a:scrgbClr r="0" g="0" b="0"/>
        </a:fillRef>
        <a:effectRef idx="0">
          <a:scrgbClr r="0" g="0" b="0"/>
        </a:effectRef>
        <a:fontRef idx="minor"/>
      </dsp:style>
    </dsp:sp>
    <dsp:sp modelId="{7CD8504D-5ADB-4F3A-B4DA-D215F614A2DA}">
      <dsp:nvSpPr>
        <dsp:cNvPr id="0" name=""/>
        <dsp:cNvSpPr/>
      </dsp:nvSpPr>
      <dsp:spPr>
        <a:xfrm>
          <a:off x="5279439" y="2358088"/>
          <a:ext cx="74859" cy="74859"/>
        </a:xfrm>
        <a:prstGeom prst="ellipse">
          <a:avLst/>
        </a:prstGeom>
        <a:solidFill>
          <a:schemeClr val="accent5">
            <a:hueOff val="-2956862"/>
            <a:satOff val="-7621"/>
            <a:lumOff val="-514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DB7634-FCE9-4572-842A-2801EBE79715}">
      <dsp:nvSpPr>
        <dsp:cNvPr id="0" name=""/>
        <dsp:cNvSpPr/>
      </dsp:nvSpPr>
      <dsp:spPr>
        <a:xfrm>
          <a:off x="5655832" y="1684348"/>
          <a:ext cx="677927" cy="37429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2013</a:t>
          </a:r>
        </a:p>
      </dsp:txBody>
      <dsp:txXfrm>
        <a:off x="5655832" y="1684348"/>
        <a:ext cx="677927" cy="374299"/>
      </dsp:txXfrm>
    </dsp:sp>
    <dsp:sp modelId="{A965BF63-8484-4441-9FEA-3EB51A176476}">
      <dsp:nvSpPr>
        <dsp:cNvPr id="0" name=""/>
        <dsp:cNvSpPr/>
      </dsp:nvSpPr>
      <dsp:spPr>
        <a:xfrm>
          <a:off x="5429857"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EDC46425-2198-44A4-B583-6DE20E5DF0B6}">
      <dsp:nvSpPr>
        <dsp:cNvPr id="0" name=""/>
        <dsp:cNvSpPr/>
      </dsp:nvSpPr>
      <dsp:spPr>
        <a:xfrm>
          <a:off x="5994796" y="1384908"/>
          <a:ext cx="0" cy="299439"/>
        </a:xfrm>
        <a:prstGeom prst="line">
          <a:avLst/>
        </a:prstGeom>
        <a:noFill/>
        <a:ln w="635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E6D3CC99-694D-400E-A95E-215EECF59672}">
      <dsp:nvSpPr>
        <dsp:cNvPr id="0" name=""/>
        <dsp:cNvSpPr/>
      </dsp:nvSpPr>
      <dsp:spPr>
        <a:xfrm>
          <a:off x="5957366" y="1310048"/>
          <a:ext cx="74859" cy="74859"/>
        </a:xfrm>
        <a:prstGeom prst="ellipse">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B29CA4F-F95A-4718-AF5F-276AD8902440}">
      <dsp:nvSpPr>
        <dsp:cNvPr id="0" name=""/>
        <dsp:cNvSpPr/>
      </dsp:nvSpPr>
      <dsp:spPr>
        <a:xfrm>
          <a:off x="6333760" y="1684348"/>
          <a:ext cx="677927" cy="374299"/>
        </a:xfrm>
        <a:prstGeom prst="rect">
          <a:avLst/>
        </a:prstGeom>
        <a:solidFill>
          <a:schemeClr val="accent5">
            <a:hueOff val="-3801680"/>
            <a:satOff val="-9798"/>
            <a:lumOff val="-6618"/>
            <a:alphaOff val="0"/>
          </a:schemeClr>
        </a:solidFill>
        <a:ln w="12700" cap="flat" cmpd="sng" algn="ctr">
          <a:solidFill>
            <a:schemeClr val="accent5">
              <a:hueOff val="-3801680"/>
              <a:satOff val="-9798"/>
              <a:lumOff val="-661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2014</a:t>
          </a:r>
        </a:p>
      </dsp:txBody>
      <dsp:txXfrm>
        <a:off x="6333760" y="1684348"/>
        <a:ext cx="677927" cy="374299"/>
      </dsp:txXfrm>
    </dsp:sp>
    <dsp:sp modelId="{E5C06724-B59F-44AF-A3C7-DE951777E78B}">
      <dsp:nvSpPr>
        <dsp:cNvPr id="0" name=""/>
        <dsp:cNvSpPr/>
      </dsp:nvSpPr>
      <dsp:spPr>
        <a:xfrm>
          <a:off x="6107784"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5A07DF9-B18E-4381-AFA7-76B9A467475B}">
      <dsp:nvSpPr>
        <dsp:cNvPr id="0" name=""/>
        <dsp:cNvSpPr/>
      </dsp:nvSpPr>
      <dsp:spPr>
        <a:xfrm>
          <a:off x="6672723" y="2058648"/>
          <a:ext cx="0" cy="299439"/>
        </a:xfrm>
        <a:prstGeom prst="line">
          <a:avLst/>
        </a:prstGeom>
        <a:noFill/>
        <a:ln w="6350" cap="flat" cmpd="sng" algn="ctr">
          <a:solidFill>
            <a:schemeClr val="accent5">
              <a:hueOff val="-3801680"/>
              <a:satOff val="-9798"/>
              <a:lumOff val="-6618"/>
              <a:alphaOff val="0"/>
            </a:schemeClr>
          </a:solidFill>
          <a:prstDash val="dash"/>
          <a:miter lim="800000"/>
        </a:ln>
        <a:effectLst/>
      </dsp:spPr>
      <dsp:style>
        <a:lnRef idx="1">
          <a:scrgbClr r="0" g="0" b="0"/>
        </a:lnRef>
        <a:fillRef idx="0">
          <a:scrgbClr r="0" g="0" b="0"/>
        </a:fillRef>
        <a:effectRef idx="0">
          <a:scrgbClr r="0" g="0" b="0"/>
        </a:effectRef>
        <a:fontRef idx="minor"/>
      </dsp:style>
    </dsp:sp>
    <dsp:sp modelId="{A7B3C9CC-4B75-47C1-B855-07039B1CFC30}">
      <dsp:nvSpPr>
        <dsp:cNvPr id="0" name=""/>
        <dsp:cNvSpPr/>
      </dsp:nvSpPr>
      <dsp:spPr>
        <a:xfrm>
          <a:off x="6635293" y="2358088"/>
          <a:ext cx="74859" cy="74859"/>
        </a:xfrm>
        <a:prstGeom prst="ellipse">
          <a:avLst/>
        </a:prstGeom>
        <a:solidFill>
          <a:schemeClr val="accent5">
            <a:hueOff val="-3801680"/>
            <a:satOff val="-9798"/>
            <a:lumOff val="-66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E58519-8D8A-46DD-A56A-E3ED2F7C03FF}">
      <dsp:nvSpPr>
        <dsp:cNvPr id="0" name=""/>
        <dsp:cNvSpPr/>
      </dsp:nvSpPr>
      <dsp:spPr>
        <a:xfrm>
          <a:off x="7011687" y="1684348"/>
          <a:ext cx="677927" cy="374299"/>
        </a:xfrm>
        <a:prstGeom prst="rect">
          <a:avLst/>
        </a:prstGeom>
        <a:solidFill>
          <a:schemeClr val="accent5">
            <a:hueOff val="-4224089"/>
            <a:satOff val="-10887"/>
            <a:lumOff val="-7353"/>
            <a:alphaOff val="0"/>
          </a:schemeClr>
        </a:solidFill>
        <a:ln w="12700" cap="flat" cmpd="sng" algn="ctr">
          <a:solidFill>
            <a:schemeClr val="accent5">
              <a:hueOff val="-4224089"/>
              <a:satOff val="-10887"/>
              <a:lumOff val="-735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2015</a:t>
          </a:r>
        </a:p>
      </dsp:txBody>
      <dsp:txXfrm>
        <a:off x="7011687" y="1684348"/>
        <a:ext cx="677927" cy="374299"/>
      </dsp:txXfrm>
    </dsp:sp>
    <dsp:sp modelId="{F1D00445-1146-44DA-8C0F-7CAD0779DF53}">
      <dsp:nvSpPr>
        <dsp:cNvPr id="0" name=""/>
        <dsp:cNvSpPr/>
      </dsp:nvSpPr>
      <dsp:spPr>
        <a:xfrm>
          <a:off x="6785711"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E88B614-4AEB-4F5F-AB5C-D465EC47C817}">
      <dsp:nvSpPr>
        <dsp:cNvPr id="0" name=""/>
        <dsp:cNvSpPr/>
      </dsp:nvSpPr>
      <dsp:spPr>
        <a:xfrm>
          <a:off x="7350650" y="1384908"/>
          <a:ext cx="0" cy="299439"/>
        </a:xfrm>
        <a:prstGeom prst="line">
          <a:avLst/>
        </a:prstGeom>
        <a:noFill/>
        <a:ln w="6350" cap="flat" cmpd="sng" algn="ctr">
          <a:solidFill>
            <a:schemeClr val="accent5">
              <a:hueOff val="-4224089"/>
              <a:satOff val="-10887"/>
              <a:lumOff val="-7353"/>
              <a:alphaOff val="0"/>
            </a:schemeClr>
          </a:solidFill>
          <a:prstDash val="dash"/>
          <a:miter lim="800000"/>
        </a:ln>
        <a:effectLst/>
      </dsp:spPr>
      <dsp:style>
        <a:lnRef idx="1">
          <a:scrgbClr r="0" g="0" b="0"/>
        </a:lnRef>
        <a:fillRef idx="0">
          <a:scrgbClr r="0" g="0" b="0"/>
        </a:fillRef>
        <a:effectRef idx="0">
          <a:scrgbClr r="0" g="0" b="0"/>
        </a:effectRef>
        <a:fontRef idx="minor"/>
      </dsp:style>
    </dsp:sp>
    <dsp:sp modelId="{F48A4AA4-7DBF-448F-8966-D40A950FA462}">
      <dsp:nvSpPr>
        <dsp:cNvPr id="0" name=""/>
        <dsp:cNvSpPr/>
      </dsp:nvSpPr>
      <dsp:spPr>
        <a:xfrm>
          <a:off x="7313220" y="1310048"/>
          <a:ext cx="74859" cy="74859"/>
        </a:xfrm>
        <a:prstGeom prst="ellipse">
          <a:avLst/>
        </a:prstGeom>
        <a:solidFill>
          <a:schemeClr val="accent5">
            <a:hueOff val="-4224089"/>
            <a:satOff val="-10887"/>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E8E9C1-8F76-4966-AD53-5A42B2D727C7}">
      <dsp:nvSpPr>
        <dsp:cNvPr id="0" name=""/>
        <dsp:cNvSpPr/>
      </dsp:nvSpPr>
      <dsp:spPr>
        <a:xfrm>
          <a:off x="7689614" y="1684348"/>
          <a:ext cx="677927" cy="374299"/>
        </a:xfrm>
        <a:prstGeom prst="rect">
          <a:avLst/>
        </a:prstGeom>
        <a:solidFill>
          <a:schemeClr val="accent5">
            <a:hueOff val="-4646498"/>
            <a:satOff val="-11976"/>
            <a:lumOff val="-8088"/>
            <a:alphaOff val="0"/>
          </a:schemeClr>
        </a:solidFill>
        <a:ln w="12700" cap="flat" cmpd="sng" algn="ctr">
          <a:solidFill>
            <a:schemeClr val="accent5">
              <a:hueOff val="-4646498"/>
              <a:satOff val="-11976"/>
              <a:lumOff val="-808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2016</a:t>
          </a:r>
        </a:p>
      </dsp:txBody>
      <dsp:txXfrm>
        <a:off x="7689614" y="1684348"/>
        <a:ext cx="677927" cy="374299"/>
      </dsp:txXfrm>
    </dsp:sp>
    <dsp:sp modelId="{6D6FC26B-51B0-4AEF-8E63-681740B21C8F}">
      <dsp:nvSpPr>
        <dsp:cNvPr id="0" name=""/>
        <dsp:cNvSpPr/>
      </dsp:nvSpPr>
      <dsp:spPr>
        <a:xfrm>
          <a:off x="7463638"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11BBC52-858F-4EBE-A885-87B2F48D0F5C}">
      <dsp:nvSpPr>
        <dsp:cNvPr id="0" name=""/>
        <dsp:cNvSpPr/>
      </dsp:nvSpPr>
      <dsp:spPr>
        <a:xfrm>
          <a:off x="8028578" y="2058648"/>
          <a:ext cx="0" cy="299439"/>
        </a:xfrm>
        <a:prstGeom prst="line">
          <a:avLst/>
        </a:prstGeom>
        <a:noFill/>
        <a:ln w="6350" cap="flat" cmpd="sng" algn="ctr">
          <a:solidFill>
            <a:schemeClr val="accent5">
              <a:hueOff val="-4646498"/>
              <a:satOff val="-11976"/>
              <a:lumOff val="-8088"/>
              <a:alphaOff val="0"/>
            </a:schemeClr>
          </a:solidFill>
          <a:prstDash val="dash"/>
          <a:miter lim="800000"/>
        </a:ln>
        <a:effectLst/>
      </dsp:spPr>
      <dsp:style>
        <a:lnRef idx="1">
          <a:scrgbClr r="0" g="0" b="0"/>
        </a:lnRef>
        <a:fillRef idx="0">
          <a:scrgbClr r="0" g="0" b="0"/>
        </a:fillRef>
        <a:effectRef idx="0">
          <a:scrgbClr r="0" g="0" b="0"/>
        </a:effectRef>
        <a:fontRef idx="minor"/>
      </dsp:style>
    </dsp:sp>
    <dsp:sp modelId="{7B02CDBC-562A-435F-8D8A-7D66A1008C42}">
      <dsp:nvSpPr>
        <dsp:cNvPr id="0" name=""/>
        <dsp:cNvSpPr/>
      </dsp:nvSpPr>
      <dsp:spPr>
        <a:xfrm>
          <a:off x="7991148" y="2358088"/>
          <a:ext cx="74859" cy="74859"/>
        </a:xfrm>
        <a:prstGeom prst="ellipse">
          <a:avLst/>
        </a:prstGeom>
        <a:solidFill>
          <a:schemeClr val="accent5">
            <a:hueOff val="-4646498"/>
            <a:satOff val="-11976"/>
            <a:lumOff val="-808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9CA5AAA-B0BB-4CCC-B786-FCB91D380AC7}">
      <dsp:nvSpPr>
        <dsp:cNvPr id="0" name=""/>
        <dsp:cNvSpPr/>
      </dsp:nvSpPr>
      <dsp:spPr>
        <a:xfrm>
          <a:off x="8367541" y="1684348"/>
          <a:ext cx="677927" cy="374299"/>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2017</a:t>
          </a:r>
        </a:p>
      </dsp:txBody>
      <dsp:txXfrm>
        <a:off x="8367541" y="1684348"/>
        <a:ext cx="677927" cy="374299"/>
      </dsp:txXfrm>
    </dsp:sp>
    <dsp:sp modelId="{99CF9DCB-2272-4620-9C39-A2CC1FA7A1A6}">
      <dsp:nvSpPr>
        <dsp:cNvPr id="0" name=""/>
        <dsp:cNvSpPr/>
      </dsp:nvSpPr>
      <dsp:spPr>
        <a:xfrm>
          <a:off x="8141565"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EB0A8C4-F99F-4E6B-8431-F312B559FCEB}">
      <dsp:nvSpPr>
        <dsp:cNvPr id="0" name=""/>
        <dsp:cNvSpPr/>
      </dsp:nvSpPr>
      <dsp:spPr>
        <a:xfrm>
          <a:off x="8706505" y="1384908"/>
          <a:ext cx="0" cy="299439"/>
        </a:xfrm>
        <a:prstGeom prst="line">
          <a:avLst/>
        </a:prstGeom>
        <a:noFill/>
        <a:ln w="635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155B0599-2797-4F85-810F-17C4D1ED74EC}">
      <dsp:nvSpPr>
        <dsp:cNvPr id="0" name=""/>
        <dsp:cNvSpPr/>
      </dsp:nvSpPr>
      <dsp:spPr>
        <a:xfrm>
          <a:off x="8669075" y="1310048"/>
          <a:ext cx="74859" cy="74859"/>
        </a:xfrm>
        <a:prstGeom prst="ellipse">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3F124C-9423-42A2-99BE-02EEE00AC3BA}">
      <dsp:nvSpPr>
        <dsp:cNvPr id="0" name=""/>
        <dsp:cNvSpPr/>
      </dsp:nvSpPr>
      <dsp:spPr>
        <a:xfrm>
          <a:off x="9045468" y="1684348"/>
          <a:ext cx="677927" cy="374299"/>
        </a:xfrm>
        <a:prstGeom prst="rect">
          <a:avLst/>
        </a:prstGeom>
        <a:solidFill>
          <a:schemeClr val="accent5">
            <a:hueOff val="-5491316"/>
            <a:satOff val="-14153"/>
            <a:lumOff val="-9559"/>
            <a:alphaOff val="0"/>
          </a:schemeClr>
        </a:solidFill>
        <a:ln w="12700" cap="flat" cmpd="sng" algn="ctr">
          <a:solidFill>
            <a:schemeClr val="accent5">
              <a:hueOff val="-5491316"/>
              <a:satOff val="-14153"/>
              <a:lumOff val="-955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2018</a:t>
          </a:r>
        </a:p>
      </dsp:txBody>
      <dsp:txXfrm>
        <a:off x="9045468" y="1684348"/>
        <a:ext cx="677927" cy="374299"/>
      </dsp:txXfrm>
    </dsp:sp>
    <dsp:sp modelId="{AA0181ED-DE21-439B-9AE4-26F9379EC3A1}">
      <dsp:nvSpPr>
        <dsp:cNvPr id="0" name=""/>
        <dsp:cNvSpPr/>
      </dsp:nvSpPr>
      <dsp:spPr>
        <a:xfrm>
          <a:off x="8819493"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85003B3-749E-4062-8FAB-82B69113BD91}">
      <dsp:nvSpPr>
        <dsp:cNvPr id="0" name=""/>
        <dsp:cNvSpPr/>
      </dsp:nvSpPr>
      <dsp:spPr>
        <a:xfrm>
          <a:off x="9384432" y="2058648"/>
          <a:ext cx="0" cy="299439"/>
        </a:xfrm>
        <a:prstGeom prst="line">
          <a:avLst/>
        </a:prstGeom>
        <a:noFill/>
        <a:ln w="6350" cap="flat" cmpd="sng" algn="ctr">
          <a:solidFill>
            <a:schemeClr val="accent5">
              <a:hueOff val="-5491316"/>
              <a:satOff val="-14153"/>
              <a:lumOff val="-9559"/>
              <a:alphaOff val="0"/>
            </a:schemeClr>
          </a:solidFill>
          <a:prstDash val="dash"/>
          <a:miter lim="800000"/>
        </a:ln>
        <a:effectLst/>
      </dsp:spPr>
      <dsp:style>
        <a:lnRef idx="1">
          <a:scrgbClr r="0" g="0" b="0"/>
        </a:lnRef>
        <a:fillRef idx="0">
          <a:scrgbClr r="0" g="0" b="0"/>
        </a:fillRef>
        <a:effectRef idx="0">
          <a:scrgbClr r="0" g="0" b="0"/>
        </a:effectRef>
        <a:fontRef idx="minor"/>
      </dsp:style>
    </dsp:sp>
    <dsp:sp modelId="{7F44098A-913B-4E50-9D22-EFF77FB2CD3C}">
      <dsp:nvSpPr>
        <dsp:cNvPr id="0" name=""/>
        <dsp:cNvSpPr/>
      </dsp:nvSpPr>
      <dsp:spPr>
        <a:xfrm>
          <a:off x="9347002" y="2358088"/>
          <a:ext cx="74859" cy="74859"/>
        </a:xfrm>
        <a:prstGeom prst="ellipse">
          <a:avLst/>
        </a:prstGeom>
        <a:solidFill>
          <a:schemeClr val="accent5">
            <a:hueOff val="-5491316"/>
            <a:satOff val="-14153"/>
            <a:lumOff val="-955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672EBF-FEAF-44B5-978E-FE663522F783}">
      <dsp:nvSpPr>
        <dsp:cNvPr id="0" name=""/>
        <dsp:cNvSpPr/>
      </dsp:nvSpPr>
      <dsp:spPr>
        <a:xfrm>
          <a:off x="9723396" y="1684348"/>
          <a:ext cx="677927" cy="374299"/>
        </a:xfrm>
        <a:prstGeom prst="rect">
          <a:avLst/>
        </a:prstGeom>
        <a:solidFill>
          <a:schemeClr val="accent5">
            <a:hueOff val="-5913725"/>
            <a:satOff val="-15242"/>
            <a:lumOff val="-10294"/>
            <a:alphaOff val="0"/>
          </a:schemeClr>
        </a:solidFill>
        <a:ln w="12700" cap="flat" cmpd="sng" algn="ctr">
          <a:solidFill>
            <a:schemeClr val="accent5">
              <a:hueOff val="-5913725"/>
              <a:satOff val="-15242"/>
              <a:lumOff val="-102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2019</a:t>
          </a:r>
        </a:p>
      </dsp:txBody>
      <dsp:txXfrm>
        <a:off x="9723396" y="1684348"/>
        <a:ext cx="677927" cy="374299"/>
      </dsp:txXfrm>
    </dsp:sp>
    <dsp:sp modelId="{354CAE4A-308C-497C-B5FD-C5D39DFF2C37}">
      <dsp:nvSpPr>
        <dsp:cNvPr id="0" name=""/>
        <dsp:cNvSpPr/>
      </dsp:nvSpPr>
      <dsp:spPr>
        <a:xfrm>
          <a:off x="9497420"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B51C477-C10B-46EB-B294-05B49FCA57C4}">
      <dsp:nvSpPr>
        <dsp:cNvPr id="0" name=""/>
        <dsp:cNvSpPr/>
      </dsp:nvSpPr>
      <dsp:spPr>
        <a:xfrm>
          <a:off x="10062359" y="1384908"/>
          <a:ext cx="0" cy="299439"/>
        </a:xfrm>
        <a:prstGeom prst="line">
          <a:avLst/>
        </a:prstGeom>
        <a:noFill/>
        <a:ln w="6350" cap="flat" cmpd="sng" algn="ctr">
          <a:solidFill>
            <a:schemeClr val="accent5">
              <a:hueOff val="-5913725"/>
              <a:satOff val="-15242"/>
              <a:lumOff val="-10294"/>
              <a:alphaOff val="0"/>
            </a:schemeClr>
          </a:solidFill>
          <a:prstDash val="dash"/>
          <a:miter lim="800000"/>
        </a:ln>
        <a:effectLst/>
      </dsp:spPr>
      <dsp:style>
        <a:lnRef idx="1">
          <a:scrgbClr r="0" g="0" b="0"/>
        </a:lnRef>
        <a:fillRef idx="0">
          <a:scrgbClr r="0" g="0" b="0"/>
        </a:fillRef>
        <a:effectRef idx="0">
          <a:scrgbClr r="0" g="0" b="0"/>
        </a:effectRef>
        <a:fontRef idx="minor"/>
      </dsp:style>
    </dsp:sp>
    <dsp:sp modelId="{8C45FED2-F257-4AC4-9958-0646C3562200}">
      <dsp:nvSpPr>
        <dsp:cNvPr id="0" name=""/>
        <dsp:cNvSpPr/>
      </dsp:nvSpPr>
      <dsp:spPr>
        <a:xfrm>
          <a:off x="10024929" y="1310048"/>
          <a:ext cx="74859" cy="74859"/>
        </a:xfrm>
        <a:prstGeom prst="ellipse">
          <a:avLst/>
        </a:prstGeom>
        <a:solidFill>
          <a:schemeClr val="accent5">
            <a:hueOff val="-5913725"/>
            <a:satOff val="-15242"/>
            <a:lumOff val="-10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1CF944-E806-480B-8FEA-2CDC2FA157FD}">
      <dsp:nvSpPr>
        <dsp:cNvPr id="0" name=""/>
        <dsp:cNvSpPr/>
      </dsp:nvSpPr>
      <dsp:spPr>
        <a:xfrm>
          <a:off x="10401323" y="1684348"/>
          <a:ext cx="677927" cy="374299"/>
        </a:xfrm>
        <a:prstGeom prst="rect">
          <a:avLst/>
        </a:prstGeom>
        <a:solidFill>
          <a:schemeClr val="accent5">
            <a:hueOff val="-6336134"/>
            <a:satOff val="-16330"/>
            <a:lumOff val="-11030"/>
            <a:alphaOff val="0"/>
          </a:schemeClr>
        </a:solidFill>
        <a:ln w="12700" cap="flat" cmpd="sng" algn="ctr">
          <a:solidFill>
            <a:schemeClr val="accent5">
              <a:hueOff val="-6336134"/>
              <a:satOff val="-16330"/>
              <a:lumOff val="-1103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2020</a:t>
          </a:r>
        </a:p>
      </dsp:txBody>
      <dsp:txXfrm>
        <a:off x="10401323" y="1684348"/>
        <a:ext cx="677927" cy="374299"/>
      </dsp:txXfrm>
    </dsp:sp>
    <dsp:sp modelId="{BBE1A8BD-C48E-4250-94DD-45B6EE198787}">
      <dsp:nvSpPr>
        <dsp:cNvPr id="0" name=""/>
        <dsp:cNvSpPr/>
      </dsp:nvSpPr>
      <dsp:spPr>
        <a:xfrm>
          <a:off x="10175347"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A3F2649-9991-4770-B710-C8AC73D8C979}">
      <dsp:nvSpPr>
        <dsp:cNvPr id="0" name=""/>
        <dsp:cNvSpPr/>
      </dsp:nvSpPr>
      <dsp:spPr>
        <a:xfrm>
          <a:off x="10740286" y="2058648"/>
          <a:ext cx="0" cy="299439"/>
        </a:xfrm>
        <a:prstGeom prst="line">
          <a:avLst/>
        </a:prstGeom>
        <a:noFill/>
        <a:ln w="6350" cap="flat" cmpd="sng" algn="ctr">
          <a:solidFill>
            <a:schemeClr val="accent5">
              <a:hueOff val="-6336134"/>
              <a:satOff val="-16330"/>
              <a:lumOff val="-1103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F6CACA-CC16-451E-B0C8-C482FB368211}">
      <dsp:nvSpPr>
        <dsp:cNvPr id="0" name=""/>
        <dsp:cNvSpPr/>
      </dsp:nvSpPr>
      <dsp:spPr>
        <a:xfrm>
          <a:off x="10702856" y="2358088"/>
          <a:ext cx="74859" cy="74859"/>
        </a:xfrm>
        <a:prstGeom prst="ellipse">
          <a:avLst/>
        </a:prstGeom>
        <a:solidFill>
          <a:schemeClr val="accent5">
            <a:hueOff val="-6336134"/>
            <a:satOff val="-16330"/>
            <a:lumOff val="-110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8ED630-5DE3-4C1C-B958-1B7E84A1EA1D}">
      <dsp:nvSpPr>
        <dsp:cNvPr id="0" name=""/>
        <dsp:cNvSpPr/>
      </dsp:nvSpPr>
      <dsp:spPr>
        <a:xfrm rot="5400000">
          <a:off x="11231064" y="1532534"/>
          <a:ext cx="374299" cy="677927"/>
        </a:xfrm>
        <a:prstGeom prst="round2Same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2021</a:t>
          </a:r>
        </a:p>
      </dsp:txBody>
      <dsp:txXfrm rot="-5400000">
        <a:off x="11079250" y="1702620"/>
        <a:ext cx="659655" cy="337755"/>
      </dsp:txXfrm>
    </dsp:sp>
    <dsp:sp modelId="{4E33C79E-4977-4466-94BD-93D73DCAE3B3}">
      <dsp:nvSpPr>
        <dsp:cNvPr id="0" name=""/>
        <dsp:cNvSpPr/>
      </dsp:nvSpPr>
      <dsp:spPr>
        <a:xfrm>
          <a:off x="1085327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4D59FFC2-EFC1-4672-B57E-75DB5055A8D5}">
      <dsp:nvSpPr>
        <dsp:cNvPr id="0" name=""/>
        <dsp:cNvSpPr/>
      </dsp:nvSpPr>
      <dsp:spPr>
        <a:xfrm>
          <a:off x="11418213" y="1384908"/>
          <a:ext cx="0" cy="299439"/>
        </a:xfrm>
        <a:prstGeom prst="line">
          <a:avLst/>
        </a:prstGeom>
        <a:noFill/>
        <a:ln w="635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1489DD23-BC92-4602-ADC0-C9D22DC4DC5F}">
      <dsp:nvSpPr>
        <dsp:cNvPr id="0" name=""/>
        <dsp:cNvSpPr/>
      </dsp:nvSpPr>
      <dsp:spPr>
        <a:xfrm>
          <a:off x="11380783" y="1310048"/>
          <a:ext cx="74859" cy="74859"/>
        </a:xfrm>
        <a:prstGeom prst="ellipse">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2DC86-E1DB-4477-A183-5526033D64C9}">
      <dsp:nvSpPr>
        <dsp:cNvPr id="0" name=""/>
        <dsp:cNvSpPr/>
      </dsp:nvSpPr>
      <dsp:spPr>
        <a:xfrm>
          <a:off x="54" y="136085"/>
          <a:ext cx="5188467" cy="3744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a:latin typeface="Calibri"/>
              <a:cs typeface="Calibri"/>
            </a:rPr>
            <a:t>Indicators</a:t>
          </a:r>
        </a:p>
      </dsp:txBody>
      <dsp:txXfrm>
        <a:off x="54" y="136085"/>
        <a:ext cx="5188467" cy="374400"/>
      </dsp:txXfrm>
    </dsp:sp>
    <dsp:sp modelId="{DF675559-9098-4C28-8218-2DF7A8F19CDD}">
      <dsp:nvSpPr>
        <dsp:cNvPr id="0" name=""/>
        <dsp:cNvSpPr/>
      </dsp:nvSpPr>
      <dsp:spPr>
        <a:xfrm>
          <a:off x="54" y="510485"/>
          <a:ext cx="5188467" cy="333654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b="0" kern="1200">
              <a:latin typeface="Calibri"/>
              <a:cs typeface="Calibri"/>
            </a:rPr>
            <a:t>Word Cloud Analysis</a:t>
          </a: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rtl="0">
            <a:lnSpc>
              <a:spcPct val="90000"/>
            </a:lnSpc>
            <a:spcBef>
              <a:spcPct val="0"/>
            </a:spcBef>
            <a:spcAft>
              <a:spcPct val="15000"/>
            </a:spcAft>
            <a:buChar char="•"/>
          </a:pPr>
          <a:r>
            <a:rPr lang="en-US" sz="1300" b="0" kern="1200">
              <a:latin typeface="Calibri"/>
              <a:cs typeface="Calibri"/>
            </a:rPr>
            <a:t>Comparison of Apple from period 2005 to 2011 and 2011 to 2022 </a:t>
          </a: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rtl="0">
            <a:lnSpc>
              <a:spcPct val="90000"/>
            </a:lnSpc>
            <a:spcBef>
              <a:spcPct val="0"/>
            </a:spcBef>
            <a:spcAft>
              <a:spcPct val="15000"/>
            </a:spcAft>
            <a:buChar char="•"/>
          </a:pPr>
          <a:r>
            <a:rPr lang="en-US" sz="1300" b="0" kern="1200">
              <a:latin typeface="Calibri"/>
              <a:cs typeface="Calibri"/>
            </a:rPr>
            <a:t>Comparison of Google from period 2005 to 2015 and 2015 to 2022</a:t>
          </a:r>
        </a:p>
        <a:p>
          <a:pPr marL="114300" lvl="1" indent="-114300" algn="l" defTabSz="577850" rtl="0">
            <a:lnSpc>
              <a:spcPct val="90000"/>
            </a:lnSpc>
            <a:spcBef>
              <a:spcPct val="0"/>
            </a:spcBef>
            <a:spcAft>
              <a:spcPct val="15000"/>
            </a:spcAft>
            <a:buChar char="•"/>
          </a:pPr>
          <a:endParaRPr lang="en-US" sz="1300" b="0" kern="1200">
            <a:latin typeface="Calibri"/>
            <a:cs typeface="Calibri"/>
          </a:endParaRPr>
        </a:p>
      </dsp:txBody>
      <dsp:txXfrm>
        <a:off x="54" y="510485"/>
        <a:ext cx="5188467" cy="3336547"/>
      </dsp:txXfrm>
    </dsp:sp>
    <dsp:sp modelId="{954CE480-5F8B-4CF5-B546-794DA5C2B454}">
      <dsp:nvSpPr>
        <dsp:cNvPr id="0" name=""/>
        <dsp:cNvSpPr/>
      </dsp:nvSpPr>
      <dsp:spPr>
        <a:xfrm>
          <a:off x="5914906" y="136085"/>
          <a:ext cx="5188467" cy="3744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Calibri"/>
              <a:cs typeface="Calibri"/>
            </a:rPr>
            <a:t>Insights / Takeaways</a:t>
          </a:r>
        </a:p>
      </dsp:txBody>
      <dsp:txXfrm>
        <a:off x="5914906" y="136085"/>
        <a:ext cx="5188467" cy="374400"/>
      </dsp:txXfrm>
    </dsp:sp>
    <dsp:sp modelId="{E6B8DFF7-FD01-4E4A-B799-DE7FD636D1CC}">
      <dsp:nvSpPr>
        <dsp:cNvPr id="0" name=""/>
        <dsp:cNvSpPr/>
      </dsp:nvSpPr>
      <dsp:spPr>
        <a:xfrm>
          <a:off x="5914906" y="510485"/>
          <a:ext cx="5188467" cy="333654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b="0" kern="1200">
              <a:latin typeface="Calibri"/>
              <a:cs typeface="Calibri"/>
            </a:rPr>
            <a:t>Under different leaders, companies operate differently, as their strategies differ.</a:t>
          </a:r>
        </a:p>
        <a:p>
          <a:pPr marL="114300" lvl="1" indent="-114300" algn="l" defTabSz="577850">
            <a:lnSpc>
              <a:spcPct val="90000"/>
            </a:lnSpc>
            <a:spcBef>
              <a:spcPct val="0"/>
            </a:spcBef>
            <a:spcAft>
              <a:spcPct val="15000"/>
            </a:spcAft>
            <a:buChar char="•"/>
          </a:pPr>
          <a:endParaRPr lang="en-US" sz="1300" b="0" kern="1200">
            <a:latin typeface="Calibri"/>
            <a:cs typeface="Calibri"/>
          </a:endParaRPr>
        </a:p>
        <a:p>
          <a:pPr marL="114300" lvl="1" indent="-114300" algn="l" defTabSz="577850" rtl="0">
            <a:lnSpc>
              <a:spcPct val="90000"/>
            </a:lnSpc>
            <a:spcBef>
              <a:spcPct val="0"/>
            </a:spcBef>
            <a:spcAft>
              <a:spcPct val="15000"/>
            </a:spcAft>
            <a:buChar char="•"/>
          </a:pPr>
          <a:r>
            <a:rPr lang="en-US" sz="1300" b="0" kern="1200">
              <a:latin typeface="Calibri"/>
              <a:cs typeface="Calibri"/>
            </a:rPr>
            <a:t>With Apple Pay, Apple TV and iCloud, as well as the emergence of Apple tv and Apple TV home, Apple has transitioned from major technology to equal distribution in technology and business models.</a:t>
          </a:r>
        </a:p>
        <a:p>
          <a:pPr marL="114300" lvl="1" indent="-114300" algn="l" defTabSz="577850">
            <a:lnSpc>
              <a:spcPct val="90000"/>
            </a:lnSpc>
            <a:spcBef>
              <a:spcPct val="0"/>
            </a:spcBef>
            <a:spcAft>
              <a:spcPct val="15000"/>
            </a:spcAft>
            <a:buChar char="•"/>
          </a:pPr>
          <a:endParaRPr lang="en-US" sz="1300" b="0" kern="1200">
            <a:latin typeface="Calibri"/>
            <a:cs typeface="Calibri"/>
          </a:endParaRPr>
        </a:p>
        <a:p>
          <a:pPr marL="114300" lvl="1" indent="-114300" algn="l" defTabSz="577850">
            <a:lnSpc>
              <a:spcPct val="90000"/>
            </a:lnSpc>
            <a:spcBef>
              <a:spcPct val="0"/>
            </a:spcBef>
            <a:spcAft>
              <a:spcPct val="15000"/>
            </a:spcAft>
            <a:buChar char="•"/>
          </a:pPr>
          <a:endParaRPr lang="en-US" sz="1300" b="0" kern="1200">
            <a:latin typeface="Calibri"/>
            <a:cs typeface="Calibri"/>
          </a:endParaRPr>
        </a:p>
        <a:p>
          <a:pPr marL="114300" lvl="1" indent="-114300" algn="l" defTabSz="577850" rtl="0">
            <a:lnSpc>
              <a:spcPct val="90000"/>
            </a:lnSpc>
            <a:spcBef>
              <a:spcPct val="0"/>
            </a:spcBef>
            <a:spcAft>
              <a:spcPct val="15000"/>
            </a:spcAft>
            <a:buChar char="•"/>
          </a:pPr>
          <a:r>
            <a:rPr lang="en-US" sz="1300" b="0" kern="1200">
              <a:latin typeface="Calibri"/>
              <a:cs typeface="Calibri"/>
            </a:rPr>
            <a:t>Google transitioned towards rapid improvisation of cloud, drive, customer experiences at a rapid pace from being a major advertisement platform</a:t>
          </a:r>
        </a:p>
        <a:p>
          <a:pPr marL="114300" lvl="1" indent="-114300" algn="l" defTabSz="577850">
            <a:lnSpc>
              <a:spcPct val="90000"/>
            </a:lnSpc>
            <a:spcBef>
              <a:spcPct val="0"/>
            </a:spcBef>
            <a:spcAft>
              <a:spcPct val="15000"/>
            </a:spcAft>
            <a:buChar char="•"/>
          </a:pPr>
          <a:endParaRPr lang="en-US" sz="1300" b="0" kern="1200">
            <a:latin typeface="Calibri"/>
            <a:cs typeface="Calibri"/>
          </a:endParaRPr>
        </a:p>
        <a:p>
          <a:pPr marL="114300" lvl="1" indent="-114300" algn="l" defTabSz="577850" rtl="0">
            <a:lnSpc>
              <a:spcPct val="90000"/>
            </a:lnSpc>
            <a:spcBef>
              <a:spcPct val="0"/>
            </a:spcBef>
            <a:spcAft>
              <a:spcPct val="15000"/>
            </a:spcAft>
            <a:buChar char="•"/>
          </a:pPr>
          <a:r>
            <a:rPr lang="en-US" sz="1300" b="0" kern="1200">
              <a:latin typeface="Calibri"/>
              <a:cs typeface="Calibri"/>
            </a:rPr>
            <a:t>Even though the shift in focus differed drastically after change in leadership in both companies; Apple going for a business expansion and record revenues route and Google focusing on tech innovation, both companies have performed exceptionally well.</a:t>
          </a:r>
        </a:p>
      </dsp:txBody>
      <dsp:txXfrm>
        <a:off x="5914906" y="510485"/>
        <a:ext cx="5188467" cy="33365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D6247-A5AE-413C-A07C-414E618881F8}" type="datetimeFigureOut">
              <a:t>10/18/2022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23811-180A-4F0F-8D99-56ED5743C006}" type="slidenum">
              <a:t>‹#›</a:t>
            </a:fld>
            <a:endParaRPr lang="en-US"/>
          </a:p>
        </p:txBody>
      </p:sp>
    </p:spTree>
    <p:extLst>
      <p:ext uri="{BB962C8B-B14F-4D97-AF65-F5344CB8AC3E}">
        <p14:creationId xmlns:p14="http://schemas.microsoft.com/office/powerpoint/2010/main" val="2607644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answer this question, we approached this problem from multiple perspectives to capture and analyze changes in their strategies.</a:t>
            </a:r>
          </a:p>
        </p:txBody>
      </p:sp>
      <p:sp>
        <p:nvSpPr>
          <p:cNvPr id="4" name="Slide Number Placeholder 3"/>
          <p:cNvSpPr>
            <a:spLocks noGrp="1"/>
          </p:cNvSpPr>
          <p:nvPr>
            <p:ph type="sldNum" sz="quarter" idx="5"/>
          </p:nvPr>
        </p:nvSpPr>
        <p:spPr/>
        <p:txBody>
          <a:bodyPr/>
          <a:lstStyle/>
          <a:p>
            <a:fld id="{8A223811-180A-4F0F-8D99-56ED5743C006}" type="slidenum">
              <a:t>2</a:t>
            </a:fld>
            <a:endParaRPr lang="en-US"/>
          </a:p>
        </p:txBody>
      </p:sp>
    </p:spTree>
    <p:extLst>
      <p:ext uri="{BB962C8B-B14F-4D97-AF65-F5344CB8AC3E}">
        <p14:creationId xmlns:p14="http://schemas.microsoft.com/office/powerpoint/2010/main" val="414806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Lot of quantitative information available,</a:t>
            </a:r>
          </a:p>
          <a:p>
            <a:r>
              <a:rPr lang="en-US">
                <a:cs typeface="Calibri"/>
              </a:rPr>
              <a:t>What can we get from qualitative sources, specifically first hand sources such as earnings calls</a:t>
            </a:r>
          </a:p>
        </p:txBody>
      </p:sp>
      <p:sp>
        <p:nvSpPr>
          <p:cNvPr id="4" name="Slide Number Placeholder 3"/>
          <p:cNvSpPr>
            <a:spLocks noGrp="1"/>
          </p:cNvSpPr>
          <p:nvPr>
            <p:ph type="sldNum" sz="quarter" idx="5"/>
          </p:nvPr>
        </p:nvSpPr>
        <p:spPr/>
        <p:txBody>
          <a:bodyPr/>
          <a:lstStyle/>
          <a:p>
            <a:fld id="{8A223811-180A-4F0F-8D99-56ED5743C006}" type="slidenum">
              <a:t>3</a:t>
            </a:fld>
            <a:endParaRPr lang="en-US"/>
          </a:p>
        </p:txBody>
      </p:sp>
    </p:spTree>
    <p:extLst>
      <p:ext uri="{BB962C8B-B14F-4D97-AF65-F5344CB8AC3E}">
        <p14:creationId xmlns:p14="http://schemas.microsoft.com/office/powerpoint/2010/main" val="1721436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Make sure to quickly mention </a:t>
            </a:r>
            <a:r>
              <a:rPr lang="en-US" err="1">
                <a:cs typeface="Calibri"/>
              </a:rPr>
              <a:t>entityrecognizer</a:t>
            </a:r>
            <a:r>
              <a:rPr lang="en-US">
                <a:cs typeface="Calibri"/>
              </a:rPr>
              <a:t> was used to detect and remove names </a:t>
            </a:r>
          </a:p>
        </p:txBody>
      </p:sp>
      <p:sp>
        <p:nvSpPr>
          <p:cNvPr id="4" name="Slide Number Placeholder 3"/>
          <p:cNvSpPr>
            <a:spLocks noGrp="1"/>
          </p:cNvSpPr>
          <p:nvPr>
            <p:ph type="sldNum" sz="quarter" idx="5"/>
          </p:nvPr>
        </p:nvSpPr>
        <p:spPr/>
        <p:txBody>
          <a:bodyPr/>
          <a:lstStyle/>
          <a:p>
            <a:fld id="{8A223811-180A-4F0F-8D99-56ED5743C006}" type="slidenum">
              <a:rPr lang="en-US"/>
              <a:t>4</a:t>
            </a:fld>
            <a:endParaRPr lang="en-US"/>
          </a:p>
        </p:txBody>
      </p:sp>
    </p:spTree>
    <p:extLst>
      <p:ext uri="{BB962C8B-B14F-4D97-AF65-F5344CB8AC3E}">
        <p14:creationId xmlns:p14="http://schemas.microsoft.com/office/powerpoint/2010/main" val="337655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a:t>
            </a:r>
            <a:r>
              <a:rPr lang="en-US" err="1"/>
              <a:t>tim</a:t>
            </a:r>
            <a:r>
              <a:rPr lang="en-US"/>
              <a:t> cook – </a:t>
            </a:r>
            <a:r>
              <a:rPr lang="en-US" err="1"/>
              <a:t>ipod</a:t>
            </a:r>
            <a:r>
              <a:rPr lang="en-US"/>
              <a:t>, retail, </a:t>
            </a:r>
            <a:r>
              <a:rPr lang="en-US" err="1"/>
              <a:t>iphone</a:t>
            </a:r>
            <a:r>
              <a:rPr lang="en-US"/>
              <a:t>     </a:t>
            </a:r>
          </a:p>
          <a:p>
            <a:r>
              <a:rPr lang="en-US"/>
              <a:t>After Tim cook – 1st half – channel, inventory, company, CHINA</a:t>
            </a:r>
            <a:endParaRPr lang="en-US">
              <a:cs typeface="Calibri"/>
            </a:endParaRPr>
          </a:p>
          <a:p>
            <a:r>
              <a:rPr lang="en-US"/>
              <a:t>2nd half – app, double digit, supply constraint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A223811-180A-4F0F-8D99-56ED5743C006}" type="slidenum">
              <a:rPr lang="en-US"/>
              <a:t>5</a:t>
            </a:fld>
            <a:endParaRPr lang="en-US"/>
          </a:p>
        </p:txBody>
      </p:sp>
    </p:spTree>
    <p:extLst>
      <p:ext uri="{BB962C8B-B14F-4D97-AF65-F5344CB8AC3E}">
        <p14:creationId xmlns:p14="http://schemas.microsoft.com/office/powerpoint/2010/main" val="309655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a:t>
            </a:r>
            <a:r>
              <a:rPr lang="en-US" err="1"/>
              <a:t>sundar</a:t>
            </a:r>
            <a:r>
              <a:rPr lang="en-US"/>
              <a:t> – Advertising, app, display, network</a:t>
            </a:r>
          </a:p>
          <a:p>
            <a:r>
              <a:rPr lang="en-US"/>
              <a:t>After </a:t>
            </a:r>
            <a:r>
              <a:rPr lang="en-US" err="1"/>
              <a:t>sundar</a:t>
            </a:r>
            <a:r>
              <a:rPr lang="en-US"/>
              <a:t> – cloud, platform, investment, , ai </a:t>
            </a:r>
            <a:r>
              <a:rPr lang="en-US" err="1"/>
              <a:t>assistyanty</a:t>
            </a:r>
            <a:endParaRPr lang="en-US" err="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A223811-180A-4F0F-8D99-56ED5743C006}" type="slidenum">
              <a:rPr lang="en-US"/>
              <a:t>6</a:t>
            </a:fld>
            <a:endParaRPr lang="en-US"/>
          </a:p>
        </p:txBody>
      </p:sp>
    </p:spTree>
    <p:extLst>
      <p:ext uri="{BB962C8B-B14F-4D97-AF65-F5344CB8AC3E}">
        <p14:creationId xmlns:p14="http://schemas.microsoft.com/office/powerpoint/2010/main" val="961318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Loughran and McDonald Sentiment Word Lists were developed using corporate 10-K reports between 1994 and 2008</a:t>
            </a:r>
          </a:p>
          <a:p>
            <a:endParaRPr lang="en-US">
              <a:cs typeface="Calibri"/>
            </a:endParaRPr>
          </a:p>
        </p:txBody>
      </p:sp>
      <p:sp>
        <p:nvSpPr>
          <p:cNvPr id="4" name="Slide Number Placeholder 3"/>
          <p:cNvSpPr>
            <a:spLocks noGrp="1"/>
          </p:cNvSpPr>
          <p:nvPr>
            <p:ph type="sldNum" sz="quarter" idx="5"/>
          </p:nvPr>
        </p:nvSpPr>
        <p:spPr/>
        <p:txBody>
          <a:bodyPr/>
          <a:lstStyle/>
          <a:p>
            <a:fld id="{8A223811-180A-4F0F-8D99-56ED5743C006}" type="slidenum">
              <a:rPr lang="en-US"/>
              <a:t>7</a:t>
            </a:fld>
            <a:endParaRPr lang="en-US"/>
          </a:p>
        </p:txBody>
      </p:sp>
    </p:spTree>
    <p:extLst>
      <p:ext uri="{BB962C8B-B14F-4D97-AF65-F5344CB8AC3E}">
        <p14:creationId xmlns:p14="http://schemas.microsoft.com/office/powerpoint/2010/main" val="199078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6899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406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5578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6961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1228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00076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3153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236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5309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8753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9579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12936512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6.xml"/><Relationship Id="rId7" Type="http://schemas.openxmlformats.org/officeDocument/2006/relationships/image" Target="../media/image1.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hyperlink" Target="https://seekingalpha.com/" TargetMode="External"/><Relationship Id="rId4" Type="http://schemas.openxmlformats.org/officeDocument/2006/relationships/image" Target="../media/image1.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2.png"/><Relationship Id="rId4" Type="http://schemas.openxmlformats.org/officeDocument/2006/relationships/diagramLayout" Target="../diagrams/layout2.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80411" y="803456"/>
            <a:ext cx="7614657" cy="1325563"/>
          </a:xfrm>
        </p:spPr>
        <p:txBody>
          <a:bodyPr vert="horz" lIns="91440" tIns="45720" rIns="91440" bIns="45720" rtlCol="0" anchor="ctr">
            <a:noAutofit/>
          </a:bodyPr>
          <a:lstStyle/>
          <a:p>
            <a:r>
              <a:rPr lang="en-US" sz="4400" b="1" i="1">
                <a:solidFill>
                  <a:schemeClr val="bg1"/>
                </a:solidFill>
                <a:latin typeface="Calibri"/>
                <a:cs typeface="Calibri Light"/>
              </a:rPr>
              <a:t>Business Strategy Analysis Using Quarterly Earnings Calls</a:t>
            </a:r>
          </a:p>
        </p:txBody>
      </p:sp>
      <p:sp>
        <p:nvSpPr>
          <p:cNvPr id="53" name="Freeform: Shape 5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Logo&#10;&#10;Description automatically generated">
            <a:extLst>
              <a:ext uri="{FF2B5EF4-FFF2-40B4-BE49-F238E27FC236}">
                <a16:creationId xmlns:a16="http://schemas.microsoft.com/office/drawing/2014/main" id="{68BA213F-DFA4-DB71-3E55-7CD8874758D9}"/>
              </a:ext>
            </a:extLst>
          </p:cNvPr>
          <p:cNvPicPr>
            <a:picLocks noChangeAspect="1"/>
          </p:cNvPicPr>
          <p:nvPr/>
        </p:nvPicPr>
        <p:blipFill rotWithShape="1">
          <a:blip r:embed="rId2"/>
          <a:srcRect r="4" b="9649"/>
          <a:stretch/>
        </p:blipFill>
        <p:spPr>
          <a:xfrm>
            <a:off x="4825" y="4164915"/>
            <a:ext cx="2866037" cy="2587991"/>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Subtitle 2"/>
          <p:cNvSpPr>
            <a:spLocks noGrp="1"/>
          </p:cNvSpPr>
          <p:nvPr>
            <p:ph type="subTitle" idx="1"/>
          </p:nvPr>
        </p:nvSpPr>
        <p:spPr>
          <a:xfrm>
            <a:off x="8651605" y="4969359"/>
            <a:ext cx="3538394" cy="1881029"/>
          </a:xfrm>
        </p:spPr>
        <p:txBody>
          <a:bodyPr vert="horz" lIns="91440" tIns="45720" rIns="91440" bIns="45720" rtlCol="0" anchor="t">
            <a:normAutofit/>
          </a:bodyPr>
          <a:lstStyle/>
          <a:p>
            <a:pPr algn="l"/>
            <a:r>
              <a:rPr lang="en-US" sz="1800">
                <a:solidFill>
                  <a:schemeClr val="bg1"/>
                </a:solidFill>
              </a:rPr>
              <a:t>1. Mihir Deshpande (md46487) </a:t>
            </a:r>
            <a:endParaRPr lang="en-US">
              <a:solidFill>
                <a:schemeClr val="bg1"/>
              </a:solidFill>
              <a:cs typeface="Calibri"/>
            </a:endParaRPr>
          </a:p>
          <a:p>
            <a:pPr algn="l"/>
            <a:r>
              <a:rPr lang="en-US" sz="1800">
                <a:solidFill>
                  <a:schemeClr val="bg1"/>
                </a:solidFill>
              </a:rPr>
              <a:t>2. Muskan Agarwal (ma64547) </a:t>
            </a:r>
            <a:endParaRPr lang="en-US" sz="1800">
              <a:solidFill>
                <a:schemeClr val="bg1"/>
              </a:solidFill>
              <a:cs typeface="Calibri"/>
            </a:endParaRPr>
          </a:p>
          <a:p>
            <a:pPr algn="l"/>
            <a:r>
              <a:rPr lang="en-US" sz="1800">
                <a:solidFill>
                  <a:schemeClr val="bg1"/>
                </a:solidFill>
              </a:rPr>
              <a:t>3. Rishabh Tiwari (rt27739)</a:t>
            </a:r>
            <a:endParaRPr lang="en-US" sz="1800">
              <a:solidFill>
                <a:schemeClr val="bg1"/>
              </a:solidFill>
              <a:cs typeface="Calibri"/>
            </a:endParaRPr>
          </a:p>
          <a:p>
            <a:pPr algn="l"/>
            <a:r>
              <a:rPr lang="en-US" sz="1800">
                <a:solidFill>
                  <a:schemeClr val="bg1"/>
                </a:solidFill>
              </a:rPr>
              <a:t>4. Samarth Mishra (sm79247)  </a:t>
            </a:r>
            <a:endParaRPr lang="en-US" sz="1800">
              <a:solidFill>
                <a:schemeClr val="bg1"/>
              </a:solidFill>
              <a:cs typeface="Calibri" panose="020F0502020204030204"/>
            </a:endParaRPr>
          </a:p>
          <a:p>
            <a:pPr algn="l"/>
            <a:r>
              <a:rPr lang="en-US" sz="1800">
                <a:solidFill>
                  <a:schemeClr val="bg1"/>
                </a:solidFill>
              </a:rPr>
              <a:t>5. Sreekar Lanka (sl54387)</a:t>
            </a:r>
            <a:endParaRPr lang="en-US" sz="1800">
              <a:solidFill>
                <a:schemeClr val="bg1"/>
              </a:solidFill>
              <a:cs typeface="Calibri"/>
            </a:endParaRPr>
          </a:p>
        </p:txBody>
      </p:sp>
      <p:pic>
        <p:nvPicPr>
          <p:cNvPr id="6" name="Picture 6">
            <a:extLst>
              <a:ext uri="{FF2B5EF4-FFF2-40B4-BE49-F238E27FC236}">
                <a16:creationId xmlns:a16="http://schemas.microsoft.com/office/drawing/2014/main" id="{636FE66E-38E6-13EE-464C-1BF78BB65995}"/>
              </a:ext>
            </a:extLst>
          </p:cNvPr>
          <p:cNvPicPr>
            <a:picLocks noChangeAspect="1"/>
          </p:cNvPicPr>
          <p:nvPr/>
        </p:nvPicPr>
        <p:blipFill>
          <a:blip r:embed="rId3"/>
          <a:stretch>
            <a:fillRect/>
          </a:stretch>
        </p:blipFill>
        <p:spPr>
          <a:xfrm>
            <a:off x="3719347" y="2609193"/>
            <a:ext cx="2467304" cy="2467304"/>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9" name="Diagram 139">
            <a:extLst>
              <a:ext uri="{FF2B5EF4-FFF2-40B4-BE49-F238E27FC236}">
                <a16:creationId xmlns:a16="http://schemas.microsoft.com/office/drawing/2014/main" id="{F73A1838-2A17-2AEC-C214-93C4112A92CC}"/>
              </a:ext>
            </a:extLst>
          </p:cNvPr>
          <p:cNvGraphicFramePr/>
          <p:nvPr/>
        </p:nvGraphicFramePr>
        <p:xfrm>
          <a:off x="42017" y="-188783"/>
          <a:ext cx="11989593" cy="3742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0" name="Group 129">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31" name="Freeform: Shape 130">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4" name="Freeform: Shape 133">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2F29246E-FF4D-83CB-BD4C-4A7A3639F986}"/>
              </a:ext>
            </a:extLst>
          </p:cNvPr>
          <p:cNvSpPr txBox="1"/>
          <p:nvPr/>
        </p:nvSpPr>
        <p:spPr>
          <a:xfrm>
            <a:off x="1021180" y="2919280"/>
            <a:ext cx="5588492" cy="12461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114300">
              <a:lnSpc>
                <a:spcPct val="90000"/>
              </a:lnSpc>
              <a:spcAft>
                <a:spcPts val="600"/>
              </a:spcAft>
            </a:pP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p:txBody>
      </p:sp>
      <p:sp>
        <p:nvSpPr>
          <p:cNvPr id="353" name="Left Brace 352">
            <a:extLst>
              <a:ext uri="{FF2B5EF4-FFF2-40B4-BE49-F238E27FC236}">
                <a16:creationId xmlns:a16="http://schemas.microsoft.com/office/drawing/2014/main" id="{516785FB-1725-6497-CA40-CC178F83BD52}"/>
              </a:ext>
            </a:extLst>
          </p:cNvPr>
          <p:cNvSpPr/>
          <p:nvPr/>
        </p:nvSpPr>
        <p:spPr>
          <a:xfrm rot="16200000">
            <a:off x="3587757" y="-405058"/>
            <a:ext cx="367860" cy="606315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8" name="Left Brace 767">
            <a:extLst>
              <a:ext uri="{FF2B5EF4-FFF2-40B4-BE49-F238E27FC236}">
                <a16:creationId xmlns:a16="http://schemas.microsoft.com/office/drawing/2014/main" id="{D61005AD-0A36-44F1-1691-24DAE0D3D045}"/>
              </a:ext>
            </a:extLst>
          </p:cNvPr>
          <p:cNvSpPr/>
          <p:nvPr/>
        </p:nvSpPr>
        <p:spPr>
          <a:xfrm rot="16200000">
            <a:off x="9269913" y="324096"/>
            <a:ext cx="367860" cy="4604842"/>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9" name="TextBox 768">
            <a:extLst>
              <a:ext uri="{FF2B5EF4-FFF2-40B4-BE49-F238E27FC236}">
                <a16:creationId xmlns:a16="http://schemas.microsoft.com/office/drawing/2014/main" id="{D9864CF8-84E7-4D70-3D66-BA5FEDBCB1E4}"/>
              </a:ext>
            </a:extLst>
          </p:cNvPr>
          <p:cNvSpPr txBox="1"/>
          <p:nvPr/>
        </p:nvSpPr>
        <p:spPr>
          <a:xfrm>
            <a:off x="1642241" y="2272862"/>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rgbClr val="4472C4"/>
                </a:solidFill>
                <a:cs typeface="Calibri"/>
              </a:rPr>
              <a:t>Before Sundar Pichai took over as the CEO</a:t>
            </a:r>
          </a:p>
        </p:txBody>
      </p:sp>
      <p:sp>
        <p:nvSpPr>
          <p:cNvPr id="770" name="TextBox 769">
            <a:extLst>
              <a:ext uri="{FF2B5EF4-FFF2-40B4-BE49-F238E27FC236}">
                <a16:creationId xmlns:a16="http://schemas.microsoft.com/office/drawing/2014/main" id="{970B1BB4-FFD8-5117-6CD3-7E9D3D0229B6}"/>
              </a:ext>
            </a:extLst>
          </p:cNvPr>
          <p:cNvSpPr txBox="1"/>
          <p:nvPr/>
        </p:nvSpPr>
        <p:spPr>
          <a:xfrm>
            <a:off x="7153603" y="2272862"/>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chemeClr val="accent6">
                    <a:lumMod val="75000"/>
                  </a:schemeClr>
                </a:solidFill>
                <a:cs typeface="Calibri"/>
              </a:rPr>
              <a:t>During Sundar Pichai's Leadership</a:t>
            </a:r>
          </a:p>
        </p:txBody>
      </p:sp>
      <p:sp>
        <p:nvSpPr>
          <p:cNvPr id="2368" name="TextBox 2367">
            <a:extLst>
              <a:ext uri="{FF2B5EF4-FFF2-40B4-BE49-F238E27FC236}">
                <a16:creationId xmlns:a16="http://schemas.microsoft.com/office/drawing/2014/main" id="{3B5EFEB2-E664-CE94-3DD5-BA3E4019A14B}"/>
              </a:ext>
            </a:extLst>
          </p:cNvPr>
          <p:cNvSpPr txBox="1"/>
          <p:nvPr/>
        </p:nvSpPr>
        <p:spPr>
          <a:xfrm>
            <a:off x="342936" y="2802974"/>
            <a:ext cx="55372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t>Global Management:</a:t>
            </a:r>
            <a:r>
              <a:rPr lang="en-US" sz="1400"/>
              <a:t> ['paid click growth', </a:t>
            </a:r>
            <a:r>
              <a:rPr lang="en-US" sz="1400" b="1"/>
              <a:t>'</a:t>
            </a:r>
            <a:r>
              <a:rPr lang="en-US" sz="1400" b="1">
                <a:solidFill>
                  <a:schemeClr val="accent1"/>
                </a:solidFill>
              </a:rPr>
              <a:t>global sale operation</a:t>
            </a:r>
            <a:r>
              <a:rPr lang="en-US" sz="1400" b="1"/>
              <a:t>'</a:t>
            </a:r>
            <a:r>
              <a:rPr lang="en-US" sz="1400"/>
              <a:t>, 'aggregate paid click', </a:t>
            </a:r>
            <a:r>
              <a:rPr lang="en-US" sz="1400" b="1">
                <a:solidFill>
                  <a:schemeClr val="accent1"/>
                </a:solidFill>
              </a:rPr>
              <a:t>'click growth rate</a:t>
            </a:r>
            <a:r>
              <a:rPr lang="en-US" sz="1400">
                <a:solidFill>
                  <a:schemeClr val="accent1"/>
                </a:solidFill>
              </a:rPr>
              <a:t>'</a:t>
            </a:r>
            <a:r>
              <a:rPr lang="en-US" sz="1400"/>
              <a:t>, </a:t>
            </a:r>
            <a:r>
              <a:rPr lang="en-US" sz="1400">
                <a:solidFill>
                  <a:schemeClr val="accent1"/>
                </a:solidFill>
              </a:rPr>
              <a:t>'</a:t>
            </a:r>
            <a:r>
              <a:rPr lang="en-US" sz="1400" b="1">
                <a:solidFill>
                  <a:schemeClr val="accent1"/>
                </a:solidFill>
              </a:rPr>
              <a:t>product management global</a:t>
            </a:r>
            <a:r>
              <a:rPr lang="en-US" sz="1400">
                <a:solidFill>
                  <a:schemeClr val="accent1"/>
                </a:solidFill>
              </a:rPr>
              <a:t>'</a:t>
            </a:r>
            <a:r>
              <a:rPr lang="en-US" sz="1400"/>
              <a:t>, 'activity remove capital',  'remove capital expenditure']</a:t>
            </a:r>
            <a:endParaRPr lang="en-US" sz="1400">
              <a:cs typeface="Calibri"/>
            </a:endParaRPr>
          </a:p>
          <a:p>
            <a:endParaRPr lang="en-US" sz="1400" b="1" u="sng">
              <a:cs typeface="Calibri"/>
            </a:endParaRPr>
          </a:p>
          <a:p>
            <a:r>
              <a:rPr lang="en-US" sz="1400" b="1" u="sng"/>
              <a:t>Advertising Income:</a:t>
            </a:r>
            <a:r>
              <a:rPr lang="en-US" sz="1400"/>
              <a:t> [</a:t>
            </a:r>
            <a:r>
              <a:rPr lang="en-US" sz="1400">
                <a:solidFill>
                  <a:schemeClr val="accent1"/>
                </a:solidFill>
              </a:rPr>
              <a:t>'</a:t>
            </a:r>
            <a:r>
              <a:rPr lang="en-US" sz="1400" b="1">
                <a:solidFill>
                  <a:schemeClr val="accent1"/>
                </a:solidFill>
              </a:rPr>
              <a:t>earnings press release</a:t>
            </a:r>
            <a:r>
              <a:rPr lang="en-US" sz="1400">
                <a:solidFill>
                  <a:schemeClr val="accent1"/>
                </a:solidFill>
              </a:rPr>
              <a:t>'</a:t>
            </a:r>
            <a:r>
              <a:rPr lang="en-US" sz="1400"/>
              <a:t>, 'long term growth', '</a:t>
            </a:r>
            <a:r>
              <a:rPr lang="en-US" sz="1400" b="1">
                <a:solidFill>
                  <a:schemeClr val="accent1"/>
                </a:solidFill>
              </a:rPr>
              <a:t>total advertising revenue</a:t>
            </a:r>
            <a:r>
              <a:rPr lang="en-US" sz="1400"/>
              <a:t>', 'excluding stock based', 'earnings diluted share', 'net income billion', 'free cash flow', </a:t>
            </a:r>
            <a:r>
              <a:rPr lang="en-US" sz="1400">
                <a:solidFill>
                  <a:schemeClr val="accent1"/>
                </a:solidFill>
              </a:rPr>
              <a:t>'</a:t>
            </a:r>
            <a:r>
              <a:rPr lang="en-US" sz="1400" b="1">
                <a:solidFill>
                  <a:schemeClr val="accent1"/>
                </a:solidFill>
              </a:rPr>
              <a:t>content acquisition cost</a:t>
            </a:r>
            <a:r>
              <a:rPr lang="en-US" sz="1400">
                <a:solidFill>
                  <a:schemeClr val="accent1"/>
                </a:solidFill>
              </a:rPr>
              <a:t>'</a:t>
            </a:r>
            <a:r>
              <a:rPr lang="en-US" sz="1400"/>
              <a:t>, 'machine learning ai'] </a:t>
            </a:r>
            <a:endParaRPr lang="en-US" sz="1400">
              <a:cs typeface="Calibri"/>
            </a:endParaRPr>
          </a:p>
          <a:p>
            <a:endParaRPr lang="en-US" sz="1400">
              <a:cs typeface="Calibri"/>
            </a:endParaRPr>
          </a:p>
          <a:p>
            <a:r>
              <a:rPr lang="en-US" sz="1400" b="1" u="sng"/>
              <a:t>Company Growth:</a:t>
            </a:r>
            <a:r>
              <a:rPr lang="en-US" sz="1400"/>
              <a:t> ['advertising revenue billion', </a:t>
            </a:r>
            <a:r>
              <a:rPr lang="en-US" sz="1400">
                <a:solidFill>
                  <a:schemeClr val="accent1"/>
                </a:solidFill>
              </a:rPr>
              <a:t>'</a:t>
            </a:r>
            <a:r>
              <a:rPr lang="en-US" sz="1400" b="1">
                <a:solidFill>
                  <a:schemeClr val="accent1"/>
                </a:solidFill>
              </a:rPr>
              <a:t>free cash flow</a:t>
            </a:r>
            <a:r>
              <a:rPr lang="en-US" sz="1400">
                <a:solidFill>
                  <a:schemeClr val="accent1"/>
                </a:solidFill>
              </a:rPr>
              <a:t>'</a:t>
            </a:r>
            <a:r>
              <a:rPr lang="en-US" sz="1400"/>
              <a:t>, 'short form video', 'visiting relation section', 'earnings press release', '</a:t>
            </a:r>
            <a:r>
              <a:rPr lang="en-US" sz="1400" b="1">
                <a:solidFill>
                  <a:schemeClr val="accent1"/>
                </a:solidFill>
              </a:rPr>
              <a:t>query volume growth</a:t>
            </a:r>
            <a:r>
              <a:rPr lang="en-US" sz="1400"/>
              <a:t>'] </a:t>
            </a:r>
            <a:endParaRPr lang="en-US" sz="1400">
              <a:cs typeface="Calibri"/>
            </a:endParaRPr>
          </a:p>
        </p:txBody>
      </p:sp>
      <p:sp>
        <p:nvSpPr>
          <p:cNvPr id="2370" name="TextBox 2369">
            <a:extLst>
              <a:ext uri="{FF2B5EF4-FFF2-40B4-BE49-F238E27FC236}">
                <a16:creationId xmlns:a16="http://schemas.microsoft.com/office/drawing/2014/main" id="{C4FB9B43-95BD-2A57-0265-29A9348BB370}"/>
              </a:ext>
            </a:extLst>
          </p:cNvPr>
          <p:cNvSpPr txBox="1"/>
          <p:nvPr/>
        </p:nvSpPr>
        <p:spPr>
          <a:xfrm>
            <a:off x="6391965" y="2924312"/>
            <a:ext cx="580224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t>Technological Growth:</a:t>
            </a:r>
            <a:r>
              <a:rPr lang="en-US" sz="1400"/>
              <a:t> ['</a:t>
            </a:r>
            <a:r>
              <a:rPr lang="en-US" sz="1400" b="1">
                <a:solidFill>
                  <a:schemeClr val="accent6">
                    <a:lumMod val="75000"/>
                  </a:schemeClr>
                </a:solidFill>
              </a:rPr>
              <a:t>cloud play hardware</a:t>
            </a:r>
            <a:r>
              <a:rPr lang="en-US" sz="1400"/>
              <a:t>', 'long term growth', '</a:t>
            </a:r>
            <a:r>
              <a:rPr lang="en-US" sz="1400" b="1">
                <a:solidFill>
                  <a:schemeClr val="accent6">
                    <a:lumMod val="75000"/>
                  </a:schemeClr>
                </a:solidFill>
              </a:rPr>
              <a:t>machine learning make</a:t>
            </a:r>
            <a:r>
              <a:rPr lang="en-US" sz="1400"/>
              <a:t>', 'make mobile web', '</a:t>
            </a:r>
            <a:r>
              <a:rPr lang="en-US" sz="1400" b="1">
                <a:solidFill>
                  <a:schemeClr val="accent6">
                    <a:lumMod val="75000"/>
                  </a:schemeClr>
                </a:solidFill>
              </a:rPr>
              <a:t>mobile web better</a:t>
            </a:r>
            <a:r>
              <a:rPr lang="en-US" sz="1400"/>
              <a:t>'] </a:t>
            </a:r>
            <a:endParaRPr lang="en-US" sz="1400">
              <a:cs typeface="Calibri"/>
            </a:endParaRPr>
          </a:p>
          <a:p>
            <a:endParaRPr lang="en-US" sz="1400">
              <a:cs typeface="Calibri"/>
            </a:endParaRPr>
          </a:p>
          <a:p>
            <a:r>
              <a:rPr lang="en-US" sz="1400" b="1" u="sng"/>
              <a:t>Customer Experience:</a:t>
            </a:r>
            <a:r>
              <a:rPr lang="en-US" sz="1400"/>
              <a:t> [ 'benefit hedging program', </a:t>
            </a:r>
            <a:r>
              <a:rPr lang="en-US" sz="1400" b="1"/>
              <a:t>'</a:t>
            </a:r>
            <a:r>
              <a:rPr lang="en-US" sz="1400" b="1">
                <a:solidFill>
                  <a:schemeClr val="accent6">
                    <a:lumMod val="75000"/>
                  </a:schemeClr>
                </a:solidFill>
              </a:rPr>
              <a:t>paid click growth</a:t>
            </a:r>
            <a:r>
              <a:rPr lang="en-US" sz="1400" b="1"/>
              <a:t>'</a:t>
            </a:r>
            <a:r>
              <a:rPr lang="en-US" sz="1400"/>
              <a:t>, '</a:t>
            </a:r>
            <a:r>
              <a:rPr lang="en-US" sz="1400" b="1">
                <a:solidFill>
                  <a:schemeClr val="accent6">
                    <a:lumMod val="75000"/>
                  </a:schemeClr>
                </a:solidFill>
              </a:rPr>
              <a:t>product listing ad</a:t>
            </a:r>
            <a:r>
              <a:rPr lang="en-US" sz="1400"/>
              <a:t>', </a:t>
            </a:r>
            <a:r>
              <a:rPr lang="en-US" sz="1400" b="1"/>
              <a:t>'</a:t>
            </a:r>
            <a:r>
              <a:rPr lang="en-US" sz="1400" b="1">
                <a:solidFill>
                  <a:schemeClr val="accent6">
                    <a:lumMod val="75000"/>
                  </a:schemeClr>
                </a:solidFill>
              </a:rPr>
              <a:t>consumer online activity</a:t>
            </a:r>
            <a:r>
              <a:rPr lang="en-US" sz="1400"/>
              <a:t>', 'description risk factor'] </a:t>
            </a:r>
            <a:endParaRPr lang="en-US" sz="1400">
              <a:cs typeface="Calibri"/>
            </a:endParaRPr>
          </a:p>
          <a:p>
            <a:endParaRPr lang="en-US" sz="1400">
              <a:cs typeface="Calibri"/>
            </a:endParaRPr>
          </a:p>
          <a:p>
            <a:r>
              <a:rPr lang="en-US" sz="1400" b="1" u="sng"/>
              <a:t>Advertising management:</a:t>
            </a:r>
            <a:r>
              <a:rPr lang="en-US" sz="1400"/>
              <a:t> ['</a:t>
            </a:r>
            <a:r>
              <a:rPr lang="en-US" sz="1400" b="1">
                <a:solidFill>
                  <a:schemeClr val="accent6">
                    <a:lumMod val="75000"/>
                  </a:schemeClr>
                </a:solidFill>
              </a:rPr>
              <a:t>total revenue billion</a:t>
            </a:r>
            <a:r>
              <a:rPr lang="en-US" sz="1400"/>
              <a:t>', '</a:t>
            </a:r>
            <a:r>
              <a:rPr lang="en-US" sz="1400" b="1">
                <a:solidFill>
                  <a:schemeClr val="accent6">
                    <a:lumMod val="75000"/>
                  </a:schemeClr>
                </a:solidFill>
              </a:rPr>
              <a:t>total advertising revenue</a:t>
            </a:r>
            <a:r>
              <a:rPr lang="en-US" sz="1400"/>
              <a:t>', </a:t>
            </a:r>
            <a:r>
              <a:rPr lang="en-US" sz="1400" b="1"/>
              <a:t>'</a:t>
            </a:r>
            <a:r>
              <a:rPr lang="en-US" sz="1400" b="1">
                <a:solidFill>
                  <a:schemeClr val="accent6">
                    <a:lumMod val="75000"/>
                  </a:schemeClr>
                </a:solidFill>
              </a:rPr>
              <a:t>carry higher tac</a:t>
            </a:r>
            <a:r>
              <a:rPr lang="en-US" sz="1400" b="1"/>
              <a:t>'</a:t>
            </a:r>
            <a:r>
              <a:rPr lang="en-US" sz="1400"/>
              <a:t>, 'site tac rate', 'sale marketing expense', '</a:t>
            </a:r>
            <a:r>
              <a:rPr lang="en-US" sz="1400" b="1">
                <a:solidFill>
                  <a:schemeClr val="accent6">
                    <a:lumMod val="75000"/>
                  </a:schemeClr>
                </a:solidFill>
              </a:rPr>
              <a:t>content acquisition cost</a:t>
            </a:r>
            <a:r>
              <a:rPr lang="en-US" sz="1400"/>
              <a:t>', '</a:t>
            </a:r>
            <a:r>
              <a:rPr lang="en-US" sz="1400" b="1">
                <a:solidFill>
                  <a:schemeClr val="accent6">
                    <a:lumMod val="75000"/>
                  </a:schemeClr>
                </a:solidFill>
              </a:rPr>
              <a:t>advertising revenue billion</a:t>
            </a:r>
            <a:r>
              <a:rPr lang="en-US" sz="1400"/>
              <a:t>'] </a:t>
            </a:r>
            <a:endParaRPr lang="en-US" sz="1400">
              <a:cs typeface="Calibri"/>
            </a:endParaRPr>
          </a:p>
        </p:txBody>
      </p:sp>
      <p:sp>
        <p:nvSpPr>
          <p:cNvPr id="5787" name="Isosceles Triangle 5786">
            <a:extLst>
              <a:ext uri="{FF2B5EF4-FFF2-40B4-BE49-F238E27FC236}">
                <a16:creationId xmlns:a16="http://schemas.microsoft.com/office/drawing/2014/main" id="{782D2998-13F8-74F4-0617-BB772A8F2B27}"/>
              </a:ext>
            </a:extLst>
          </p:cNvPr>
          <p:cNvSpPr/>
          <p:nvPr/>
        </p:nvSpPr>
        <p:spPr>
          <a:xfrm rot="10800000">
            <a:off x="2634246" y="5249294"/>
            <a:ext cx="1070740" cy="265715"/>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91" name="Group 5790">
            <a:extLst>
              <a:ext uri="{FF2B5EF4-FFF2-40B4-BE49-F238E27FC236}">
                <a16:creationId xmlns:a16="http://schemas.microsoft.com/office/drawing/2014/main" id="{6490DBB8-E7F8-1CDC-74ED-8BE674FD0AB5}"/>
              </a:ext>
            </a:extLst>
          </p:cNvPr>
          <p:cNvGrpSpPr/>
          <p:nvPr/>
        </p:nvGrpSpPr>
        <p:grpSpPr>
          <a:xfrm>
            <a:off x="795832" y="5604313"/>
            <a:ext cx="4644255" cy="991912"/>
            <a:chOff x="336003" y="5709416"/>
            <a:chExt cx="4355222" cy="978775"/>
          </a:xfrm>
        </p:grpSpPr>
        <p:sp>
          <p:nvSpPr>
            <p:cNvPr id="5789" name="Rectangle 5788">
              <a:extLst>
                <a:ext uri="{FF2B5EF4-FFF2-40B4-BE49-F238E27FC236}">
                  <a16:creationId xmlns:a16="http://schemas.microsoft.com/office/drawing/2014/main" id="{CD43279E-97B2-5B88-2DC8-91C3933DC05E}"/>
                </a:ext>
              </a:extLst>
            </p:cNvPr>
            <p:cNvSpPr/>
            <p:nvPr/>
          </p:nvSpPr>
          <p:spPr>
            <a:xfrm>
              <a:off x="336003" y="5709416"/>
              <a:ext cx="4315808" cy="913086"/>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0" name="Rectangle 5789">
              <a:extLst>
                <a:ext uri="{FF2B5EF4-FFF2-40B4-BE49-F238E27FC236}">
                  <a16:creationId xmlns:a16="http://schemas.microsoft.com/office/drawing/2014/main" id="{DBA96FA9-B17C-9B46-A618-094F2A390157}"/>
                </a:ext>
              </a:extLst>
            </p:cNvPr>
            <p:cNvSpPr/>
            <p:nvPr/>
          </p:nvSpPr>
          <p:spPr>
            <a:xfrm>
              <a:off x="375417" y="5775105"/>
              <a:ext cx="4315808" cy="913086"/>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accent5">
                      <a:lumMod val="50000"/>
                    </a:schemeClr>
                  </a:solidFill>
                  <a:cs typeface="Calibri"/>
                </a:rPr>
                <a:t>Before Sundar Pichai's leadership, the company was focused on </a:t>
              </a:r>
              <a:r>
                <a:rPr lang="en-US" b="1" i="1">
                  <a:solidFill>
                    <a:schemeClr val="accent5">
                      <a:lumMod val="50000"/>
                    </a:schemeClr>
                  </a:solidFill>
                  <a:cs typeface="Calibri"/>
                </a:rPr>
                <a:t>revenue generation from various advertisement platforms </a:t>
              </a:r>
            </a:p>
          </p:txBody>
        </p:sp>
      </p:grpSp>
      <p:grpSp>
        <p:nvGrpSpPr>
          <p:cNvPr id="5795" name="Group 5794">
            <a:extLst>
              <a:ext uri="{FF2B5EF4-FFF2-40B4-BE49-F238E27FC236}">
                <a16:creationId xmlns:a16="http://schemas.microsoft.com/office/drawing/2014/main" id="{0364F0BD-6C21-CCB6-0F2C-725D6EF96E2B}"/>
              </a:ext>
            </a:extLst>
          </p:cNvPr>
          <p:cNvGrpSpPr/>
          <p:nvPr/>
        </p:nvGrpSpPr>
        <p:grpSpPr>
          <a:xfrm>
            <a:off x="6366314" y="5630589"/>
            <a:ext cx="5669013" cy="991912"/>
            <a:chOff x="336003" y="5709416"/>
            <a:chExt cx="4355222" cy="978775"/>
          </a:xfrm>
        </p:grpSpPr>
        <p:sp>
          <p:nvSpPr>
            <p:cNvPr id="5793" name="Rectangle 5792">
              <a:extLst>
                <a:ext uri="{FF2B5EF4-FFF2-40B4-BE49-F238E27FC236}">
                  <a16:creationId xmlns:a16="http://schemas.microsoft.com/office/drawing/2014/main" id="{7F2C3F87-F82F-2C6B-E07A-D26DF1D75A30}"/>
                </a:ext>
              </a:extLst>
            </p:cNvPr>
            <p:cNvSpPr/>
            <p:nvPr/>
          </p:nvSpPr>
          <p:spPr>
            <a:xfrm>
              <a:off x="336003" y="5709416"/>
              <a:ext cx="4315808" cy="913086"/>
            </a:xfrm>
            <a:prstGeom prst="rect">
              <a:avLst/>
            </a:prstGeom>
            <a:solidFill>
              <a:schemeClr val="accent6">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4" name="Rectangle 5793">
              <a:extLst>
                <a:ext uri="{FF2B5EF4-FFF2-40B4-BE49-F238E27FC236}">
                  <a16:creationId xmlns:a16="http://schemas.microsoft.com/office/drawing/2014/main" id="{4A939BEA-EE44-80C3-498C-60AAE8FDFABB}"/>
                </a:ext>
              </a:extLst>
            </p:cNvPr>
            <p:cNvSpPr/>
            <p:nvPr/>
          </p:nvSpPr>
          <p:spPr>
            <a:xfrm>
              <a:off x="375417" y="5775105"/>
              <a:ext cx="4315808" cy="913086"/>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cs typeface="Calibri"/>
                </a:rPr>
                <a:t>Under Sundar Pichai's leadership, the company was focused on </a:t>
              </a:r>
              <a:r>
                <a:rPr lang="en-US" b="1">
                  <a:solidFill>
                    <a:schemeClr val="accent6">
                      <a:lumMod val="50000"/>
                    </a:schemeClr>
                  </a:solidFill>
                  <a:cs typeface="Calibri"/>
                </a:rPr>
                <a:t>improvising cloud services and customer experience</a:t>
              </a:r>
            </a:p>
          </p:txBody>
        </p:sp>
      </p:grpSp>
      <p:sp>
        <p:nvSpPr>
          <p:cNvPr id="5797" name="Isosceles Triangle 5796">
            <a:extLst>
              <a:ext uri="{FF2B5EF4-FFF2-40B4-BE49-F238E27FC236}">
                <a16:creationId xmlns:a16="http://schemas.microsoft.com/office/drawing/2014/main" id="{53BD1234-194A-506E-3FFE-AF70F332AB24}"/>
              </a:ext>
            </a:extLst>
          </p:cNvPr>
          <p:cNvSpPr/>
          <p:nvPr/>
        </p:nvSpPr>
        <p:spPr>
          <a:xfrm rot="10800000">
            <a:off x="8664556" y="5223312"/>
            <a:ext cx="1070740" cy="256190"/>
          </a:xfrm>
          <a:prstGeom prs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93" name="Title 7">
            <a:extLst>
              <a:ext uri="{FF2B5EF4-FFF2-40B4-BE49-F238E27FC236}">
                <a16:creationId xmlns:a16="http://schemas.microsoft.com/office/drawing/2014/main" id="{E25ABA0B-4325-B73F-A5BD-996569A73D51}"/>
              </a:ext>
            </a:extLst>
          </p:cNvPr>
          <p:cNvSpPr txBox="1">
            <a:spLocks/>
          </p:cNvSpPr>
          <p:nvPr/>
        </p:nvSpPr>
        <p:spPr>
          <a:xfrm>
            <a:off x="350485" y="224776"/>
            <a:ext cx="11268243"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Calibri"/>
                <a:ea typeface="+mj-lt"/>
                <a:cs typeface="+mj-lt"/>
              </a:rPr>
              <a:t>Topic Modelling - Latent Dirichlet Allocation (Google) </a:t>
            </a:r>
          </a:p>
        </p:txBody>
      </p:sp>
      <p:pic>
        <p:nvPicPr>
          <p:cNvPr id="25216" name="Picture 4" descr="Logo&#10;&#10;Description automatically generated">
            <a:extLst>
              <a:ext uri="{FF2B5EF4-FFF2-40B4-BE49-F238E27FC236}">
                <a16:creationId xmlns:a16="http://schemas.microsoft.com/office/drawing/2014/main" id="{47ACBE22-CAAF-D0E9-EFFC-580540A84C37}"/>
              </a:ext>
            </a:extLst>
          </p:cNvPr>
          <p:cNvPicPr>
            <a:picLocks noChangeAspect="1"/>
          </p:cNvPicPr>
          <p:nvPr/>
        </p:nvPicPr>
        <p:blipFill>
          <a:blip r:embed="rId7"/>
          <a:stretch>
            <a:fillRect/>
          </a:stretch>
        </p:blipFill>
        <p:spPr>
          <a:xfrm>
            <a:off x="11519505" y="49588"/>
            <a:ext cx="609601" cy="602344"/>
          </a:xfrm>
          <a:prstGeom prst="rect">
            <a:avLst/>
          </a:prstGeom>
        </p:spPr>
      </p:pic>
    </p:spTree>
    <p:extLst>
      <p:ext uri="{BB962C8B-B14F-4D97-AF65-F5344CB8AC3E}">
        <p14:creationId xmlns:p14="http://schemas.microsoft.com/office/powerpoint/2010/main" val="4160116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63" name="Rectangle 2243">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A02D0-9E5E-D6C7-22E0-15ED7C378AE9}"/>
              </a:ext>
            </a:extLst>
          </p:cNvPr>
          <p:cNvSpPr>
            <a:spLocks noGrp="1"/>
          </p:cNvSpPr>
          <p:nvPr>
            <p:ph type="title"/>
          </p:nvPr>
        </p:nvSpPr>
        <p:spPr>
          <a:xfrm>
            <a:off x="925285" y="501082"/>
            <a:ext cx="10428515" cy="1412649"/>
          </a:xfrm>
        </p:spPr>
        <p:txBody>
          <a:bodyPr vert="horz" lIns="91440" tIns="45720" rIns="91440" bIns="45720" rtlCol="0" anchor="ctr">
            <a:noAutofit/>
          </a:bodyPr>
          <a:lstStyle/>
          <a:p>
            <a:pPr algn="ctr"/>
            <a:r>
              <a:rPr lang="en-US" sz="4000">
                <a:solidFill>
                  <a:srgbClr val="FFFFFF"/>
                </a:solidFill>
              </a:rPr>
              <a:t>Insights/Takeaways</a:t>
            </a:r>
            <a:endParaRPr lang="en-US" sz="4000" kern="1200">
              <a:solidFill>
                <a:srgbClr val="FFFFFF"/>
              </a:solidFill>
              <a:latin typeface="+mj-lt"/>
              <a:cs typeface="Calibri Light"/>
            </a:endParaRPr>
          </a:p>
        </p:txBody>
      </p:sp>
      <p:graphicFrame>
        <p:nvGraphicFramePr>
          <p:cNvPr id="443" name="Diagram 443">
            <a:extLst>
              <a:ext uri="{FF2B5EF4-FFF2-40B4-BE49-F238E27FC236}">
                <a16:creationId xmlns:a16="http://schemas.microsoft.com/office/drawing/2014/main" id="{5DE00211-6C98-0C04-F32F-DEA6529CBB82}"/>
              </a:ext>
            </a:extLst>
          </p:cNvPr>
          <p:cNvGraphicFramePr/>
          <p:nvPr>
            <p:extLst>
              <p:ext uri="{D42A27DB-BD31-4B8C-83A1-F6EECF244321}">
                <p14:modId xmlns:p14="http://schemas.microsoft.com/office/powerpoint/2010/main" val="3446959729"/>
              </p:ext>
            </p:extLst>
          </p:nvPr>
        </p:nvGraphicFramePr>
        <p:xfrm>
          <a:off x="542353" y="2510193"/>
          <a:ext cx="11103428" cy="3983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4" descr="Logo&#10;&#10;Description automatically generated">
            <a:extLst>
              <a:ext uri="{FF2B5EF4-FFF2-40B4-BE49-F238E27FC236}">
                <a16:creationId xmlns:a16="http://schemas.microsoft.com/office/drawing/2014/main" id="{B91E9576-E173-A0F2-52F9-F85D4532107E}"/>
              </a:ext>
            </a:extLst>
          </p:cNvPr>
          <p:cNvPicPr>
            <a:picLocks noChangeAspect="1"/>
          </p:cNvPicPr>
          <p:nvPr/>
        </p:nvPicPr>
        <p:blipFill>
          <a:blip r:embed="rId7"/>
          <a:stretch>
            <a:fillRect/>
          </a:stretch>
        </p:blipFill>
        <p:spPr>
          <a:xfrm>
            <a:off x="10842171" y="6230255"/>
            <a:ext cx="609601" cy="602344"/>
          </a:xfrm>
          <a:prstGeom prst="rect">
            <a:avLst/>
          </a:prstGeom>
        </p:spPr>
      </p:pic>
      <p:pic>
        <p:nvPicPr>
          <p:cNvPr id="2761" name="Picture 5" descr="Icon&#10;&#10;Description automatically generated">
            <a:extLst>
              <a:ext uri="{FF2B5EF4-FFF2-40B4-BE49-F238E27FC236}">
                <a16:creationId xmlns:a16="http://schemas.microsoft.com/office/drawing/2014/main" id="{883FB05B-9C37-3745-E862-059010A92073}"/>
              </a:ext>
            </a:extLst>
          </p:cNvPr>
          <p:cNvPicPr>
            <a:picLocks noChangeAspect="1"/>
          </p:cNvPicPr>
          <p:nvPr/>
        </p:nvPicPr>
        <p:blipFill rotWithShape="1">
          <a:blip r:embed="rId8"/>
          <a:srcRect l="22684" t="-1739" r="24155" b="870"/>
          <a:stretch/>
        </p:blipFill>
        <p:spPr>
          <a:xfrm>
            <a:off x="11485369" y="6156140"/>
            <a:ext cx="667424" cy="700401"/>
          </a:xfrm>
          <a:prstGeom prst="rect">
            <a:avLst/>
          </a:prstGeom>
        </p:spPr>
      </p:pic>
    </p:spTree>
    <p:extLst>
      <p:ext uri="{BB962C8B-B14F-4D97-AF65-F5344CB8AC3E}">
        <p14:creationId xmlns:p14="http://schemas.microsoft.com/office/powerpoint/2010/main" val="2723581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867895F-15EC-0F5F-BB3D-2068C90D41FA}"/>
              </a:ext>
            </a:extLst>
          </p:cNvPr>
          <p:cNvSpPr>
            <a:spLocks noGrp="1"/>
          </p:cNvSpPr>
          <p:nvPr>
            <p:ph type="title"/>
          </p:nvPr>
        </p:nvSpPr>
        <p:spPr>
          <a:xfrm>
            <a:off x="3259272" y="2272407"/>
            <a:ext cx="5760846" cy="2310312"/>
          </a:xfrm>
        </p:spPr>
        <p:txBody>
          <a:bodyPr vert="horz" lIns="91440" tIns="45720" rIns="91440" bIns="45720" rtlCol="0" anchor="ctr">
            <a:normAutofit/>
          </a:bodyPr>
          <a:lstStyle/>
          <a:p>
            <a:pPr algn="ctr"/>
            <a:r>
              <a:rPr lang="en-US" sz="5200" b="1" kern="1200">
                <a:latin typeface="+mj-lt"/>
                <a:ea typeface="+mj-ea"/>
                <a:cs typeface="+mj-cs"/>
              </a:rPr>
              <a:t>Thank you !</a:t>
            </a:r>
            <a:endParaRPr lang="en-US" sz="5200" b="1" kern="1200">
              <a:latin typeface="+mj-lt"/>
              <a:cs typeface="Calibri Light"/>
            </a:endParaRPr>
          </a:p>
        </p:txBody>
      </p:sp>
    </p:spTree>
    <p:extLst>
      <p:ext uri="{BB962C8B-B14F-4D97-AF65-F5344CB8AC3E}">
        <p14:creationId xmlns:p14="http://schemas.microsoft.com/office/powerpoint/2010/main" val="3136750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A02D0-9E5E-D6C7-22E0-15ED7C378AE9}"/>
              </a:ext>
            </a:extLst>
          </p:cNvPr>
          <p:cNvSpPr>
            <a:spLocks noGrp="1"/>
          </p:cNvSpPr>
          <p:nvPr>
            <p:ph type="title"/>
          </p:nvPr>
        </p:nvSpPr>
        <p:spPr>
          <a:xfrm>
            <a:off x="369482" y="298712"/>
            <a:ext cx="5638795" cy="1461778"/>
          </a:xfrm>
        </p:spPr>
        <p:txBody>
          <a:bodyPr>
            <a:normAutofit/>
          </a:bodyPr>
          <a:lstStyle/>
          <a:p>
            <a:r>
              <a:rPr lang="en-US" sz="4000" b="1" i="1" u="sng"/>
              <a:t>What's the Big Question ? </a:t>
            </a:r>
            <a:endParaRPr lang="en-US" sz="4000" b="1" i="1" u="sng">
              <a:cs typeface="Calibri Light"/>
            </a:endParaRPr>
          </a:p>
        </p:txBody>
      </p:sp>
      <p:sp>
        <p:nvSpPr>
          <p:cNvPr id="11" name="Freeform: Shape 1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8" descr="Lights On with solid fill">
            <a:extLst>
              <a:ext uri="{FF2B5EF4-FFF2-40B4-BE49-F238E27FC236}">
                <a16:creationId xmlns:a16="http://schemas.microsoft.com/office/drawing/2014/main" id="{6398589B-EFB3-32F2-9F01-EA86028E2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pic>
        <p:nvPicPr>
          <p:cNvPr id="7" name="Picture 4" descr="Logo&#10;&#10;Description automatically generated">
            <a:extLst>
              <a:ext uri="{FF2B5EF4-FFF2-40B4-BE49-F238E27FC236}">
                <a16:creationId xmlns:a16="http://schemas.microsoft.com/office/drawing/2014/main" id="{B464BE2D-E890-AAF3-12DB-7BCD0C93304C}"/>
              </a:ext>
            </a:extLst>
          </p:cNvPr>
          <p:cNvPicPr>
            <a:picLocks noChangeAspect="1"/>
          </p:cNvPicPr>
          <p:nvPr/>
        </p:nvPicPr>
        <p:blipFill>
          <a:blip r:embed="rId5"/>
          <a:stretch>
            <a:fillRect/>
          </a:stretch>
        </p:blipFill>
        <p:spPr>
          <a:xfrm>
            <a:off x="10660117" y="6193970"/>
            <a:ext cx="609601" cy="602344"/>
          </a:xfrm>
          <a:prstGeom prst="rect">
            <a:avLst/>
          </a:prstGeom>
        </p:spPr>
      </p:pic>
      <p:sp>
        <p:nvSpPr>
          <p:cNvPr id="3" name="Content Placeholder 2">
            <a:extLst>
              <a:ext uri="{FF2B5EF4-FFF2-40B4-BE49-F238E27FC236}">
                <a16:creationId xmlns:a16="http://schemas.microsoft.com/office/drawing/2014/main" id="{DCC2DB24-75EF-3EA4-5C9D-297DA7DC49BE}"/>
              </a:ext>
            </a:extLst>
          </p:cNvPr>
          <p:cNvSpPr>
            <a:spLocks noGrp="1"/>
          </p:cNvSpPr>
          <p:nvPr>
            <p:ph idx="1"/>
          </p:nvPr>
        </p:nvSpPr>
        <p:spPr>
          <a:xfrm>
            <a:off x="404513" y="1524768"/>
            <a:ext cx="5280803" cy="2008267"/>
          </a:xfrm>
        </p:spPr>
        <p:txBody>
          <a:bodyPr vert="horz" lIns="91440" tIns="45720" rIns="91440" bIns="45720" rtlCol="0" anchor="t">
            <a:normAutofit fontScale="92500"/>
          </a:bodyPr>
          <a:lstStyle/>
          <a:p>
            <a:pPr marL="0" indent="0">
              <a:buNone/>
            </a:pPr>
            <a:r>
              <a:rPr lang="en-US" sz="3200" i="1">
                <a:solidFill>
                  <a:srgbClr val="002060"/>
                </a:solidFill>
                <a:cs typeface="Calibri"/>
              </a:rPr>
              <a:t>How has change in leadership affected the business strategies and key focus areas for the two biggest tech giants?</a:t>
            </a:r>
          </a:p>
        </p:txBody>
      </p:sp>
      <p:pic>
        <p:nvPicPr>
          <p:cNvPr id="6" name="Picture 6">
            <a:extLst>
              <a:ext uri="{FF2B5EF4-FFF2-40B4-BE49-F238E27FC236}">
                <a16:creationId xmlns:a16="http://schemas.microsoft.com/office/drawing/2014/main" id="{F09CE7FB-1936-6010-5AF0-49A48B218AF8}"/>
              </a:ext>
            </a:extLst>
          </p:cNvPr>
          <p:cNvPicPr>
            <a:picLocks noChangeAspect="1"/>
          </p:cNvPicPr>
          <p:nvPr/>
        </p:nvPicPr>
        <p:blipFill>
          <a:blip r:embed="rId6"/>
          <a:stretch>
            <a:fillRect/>
          </a:stretch>
        </p:blipFill>
        <p:spPr>
          <a:xfrm>
            <a:off x="11365623" y="6064470"/>
            <a:ext cx="726529" cy="733097"/>
          </a:xfrm>
          <a:prstGeom prst="rect">
            <a:avLst/>
          </a:prstGeom>
        </p:spPr>
      </p:pic>
      <p:sp>
        <p:nvSpPr>
          <p:cNvPr id="5" name="Title 1">
            <a:extLst>
              <a:ext uri="{FF2B5EF4-FFF2-40B4-BE49-F238E27FC236}">
                <a16:creationId xmlns:a16="http://schemas.microsoft.com/office/drawing/2014/main" id="{F578FA77-5AA3-F0B3-2A51-5D6E96D24C9D}"/>
              </a:ext>
            </a:extLst>
          </p:cNvPr>
          <p:cNvSpPr txBox="1">
            <a:spLocks/>
          </p:cNvSpPr>
          <p:nvPr/>
        </p:nvSpPr>
        <p:spPr>
          <a:xfrm>
            <a:off x="312056" y="3112590"/>
            <a:ext cx="563879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1" u="sng"/>
              <a:t>Why does it matter ? </a:t>
            </a:r>
            <a:endParaRPr lang="en-US" sz="4000" b="1" i="1" u="sng">
              <a:cs typeface="Calibri Light"/>
            </a:endParaRPr>
          </a:p>
        </p:txBody>
      </p:sp>
      <p:sp>
        <p:nvSpPr>
          <p:cNvPr id="10" name="Content Placeholder 2">
            <a:extLst>
              <a:ext uri="{FF2B5EF4-FFF2-40B4-BE49-F238E27FC236}">
                <a16:creationId xmlns:a16="http://schemas.microsoft.com/office/drawing/2014/main" id="{15F439D7-1CF0-7588-5C30-C968829271E6}"/>
              </a:ext>
            </a:extLst>
          </p:cNvPr>
          <p:cNvSpPr txBox="1">
            <a:spLocks/>
          </p:cNvSpPr>
          <p:nvPr/>
        </p:nvSpPr>
        <p:spPr>
          <a:xfrm>
            <a:off x="402304" y="4382820"/>
            <a:ext cx="5280803" cy="2008267"/>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i="1">
                <a:solidFill>
                  <a:srgbClr val="002060"/>
                </a:solidFill>
                <a:cs typeface="Calibri"/>
              </a:rPr>
              <a:t>It helps us gain further insight into why leaders make the decisions they do and if there really is a 'right' way to strategize</a:t>
            </a:r>
          </a:p>
        </p:txBody>
      </p:sp>
    </p:spTree>
    <p:extLst>
      <p:ext uri="{BB962C8B-B14F-4D97-AF65-F5344CB8AC3E}">
        <p14:creationId xmlns:p14="http://schemas.microsoft.com/office/powerpoint/2010/main" val="150528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7FEA4F2E-78C7-49B0-052B-934E0F752998}"/>
              </a:ext>
            </a:extLst>
          </p:cNvPr>
          <p:cNvSpPr/>
          <p:nvPr/>
        </p:nvSpPr>
        <p:spPr>
          <a:xfrm>
            <a:off x="2554671" y="4637033"/>
            <a:ext cx="7521465" cy="16882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78A2EB-2DEE-E9B8-192C-091FE26807D0}"/>
              </a:ext>
            </a:extLst>
          </p:cNvPr>
          <p:cNvSpPr/>
          <p:nvPr/>
        </p:nvSpPr>
        <p:spPr>
          <a:xfrm>
            <a:off x="784334" y="4653455"/>
            <a:ext cx="1583120" cy="1609396"/>
          </a:xfrm>
          <a:prstGeom prst="roundRect">
            <a:avLst/>
          </a:prstGeom>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B9F26A8-8CCF-9CA0-C7F0-B23A2D8DCE56}"/>
              </a:ext>
            </a:extLst>
          </p:cNvPr>
          <p:cNvSpPr/>
          <p:nvPr/>
        </p:nvSpPr>
        <p:spPr>
          <a:xfrm>
            <a:off x="787619" y="2613792"/>
            <a:ext cx="11121258" cy="16882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5" descr="Icon&#10;&#10;Description automatically generated">
            <a:extLst>
              <a:ext uri="{FF2B5EF4-FFF2-40B4-BE49-F238E27FC236}">
                <a16:creationId xmlns:a16="http://schemas.microsoft.com/office/drawing/2014/main" id="{5A4EA965-DB39-DBDA-1DD3-7E482590C571}"/>
              </a:ext>
            </a:extLst>
          </p:cNvPr>
          <p:cNvPicPr>
            <a:picLocks noChangeAspect="1"/>
          </p:cNvPicPr>
          <p:nvPr/>
        </p:nvPicPr>
        <p:blipFill>
          <a:blip r:embed="rId3"/>
          <a:stretch>
            <a:fillRect/>
          </a:stretch>
        </p:blipFill>
        <p:spPr>
          <a:xfrm>
            <a:off x="10929256" y="6115303"/>
            <a:ext cx="1255487" cy="694365"/>
          </a:xfrm>
          <a:prstGeom prst="rect">
            <a:avLst/>
          </a:prstGeom>
        </p:spPr>
      </p:pic>
      <p:pic>
        <p:nvPicPr>
          <p:cNvPr id="6" name="Picture 4" descr="Logo&#10;&#10;Description automatically generated">
            <a:extLst>
              <a:ext uri="{FF2B5EF4-FFF2-40B4-BE49-F238E27FC236}">
                <a16:creationId xmlns:a16="http://schemas.microsoft.com/office/drawing/2014/main" id="{CA4A12D5-4A9E-41E6-EF59-5E02B1945D19}"/>
              </a:ext>
            </a:extLst>
          </p:cNvPr>
          <p:cNvPicPr>
            <a:picLocks noChangeAspect="1"/>
          </p:cNvPicPr>
          <p:nvPr/>
        </p:nvPicPr>
        <p:blipFill>
          <a:blip r:embed="rId4"/>
          <a:stretch>
            <a:fillRect/>
          </a:stretch>
        </p:blipFill>
        <p:spPr>
          <a:xfrm>
            <a:off x="10249505" y="6206065"/>
            <a:ext cx="609601" cy="602344"/>
          </a:xfrm>
          <a:prstGeom prst="rect">
            <a:avLst/>
          </a:prstGeom>
        </p:spPr>
      </p:pic>
      <p:sp>
        <p:nvSpPr>
          <p:cNvPr id="9" name="Content Placeholder 2">
            <a:extLst>
              <a:ext uri="{FF2B5EF4-FFF2-40B4-BE49-F238E27FC236}">
                <a16:creationId xmlns:a16="http://schemas.microsoft.com/office/drawing/2014/main" id="{3104FC77-702C-AC39-C152-6AEF240BCC40}"/>
              </a:ext>
            </a:extLst>
          </p:cNvPr>
          <p:cNvSpPr txBox="1">
            <a:spLocks/>
          </p:cNvSpPr>
          <p:nvPr/>
        </p:nvSpPr>
        <p:spPr>
          <a:xfrm>
            <a:off x="430271" y="1252690"/>
            <a:ext cx="11129148" cy="407460"/>
          </a:xfrm>
          <a:prstGeom prst="rect">
            <a:avLst/>
          </a:prstGeom>
        </p:spPr>
        <p:txBody>
          <a:bodyPr lIns="91440" tIns="45720" rIns="91440" bIns="4572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i="1">
                <a:solidFill>
                  <a:schemeClr val="accent5">
                    <a:lumMod val="50000"/>
                  </a:schemeClr>
                </a:solidFill>
                <a:ea typeface="+mn-lt"/>
                <a:cs typeface="+mn-lt"/>
              </a:rPr>
              <a:t>Quarterly Earnings Conference Call Transcripts from 2005 – 2022 for two tech giants – Google and Apple</a:t>
            </a:r>
            <a:endParaRPr lang="en-US" sz="2000" b="1" i="1">
              <a:solidFill>
                <a:schemeClr val="accent5">
                  <a:lumMod val="50000"/>
                </a:schemeClr>
              </a:solidFill>
              <a:cs typeface="Calibri"/>
            </a:endParaRPr>
          </a:p>
        </p:txBody>
      </p:sp>
      <p:sp>
        <p:nvSpPr>
          <p:cNvPr id="18" name="TextBox 6">
            <a:extLst>
              <a:ext uri="{FF2B5EF4-FFF2-40B4-BE49-F238E27FC236}">
                <a16:creationId xmlns:a16="http://schemas.microsoft.com/office/drawing/2014/main" id="{75DDB52A-2EF1-BFB5-CB49-817F4A5D7046}"/>
              </a:ext>
            </a:extLst>
          </p:cNvPr>
          <p:cNvSpPr txBox="1"/>
          <p:nvPr/>
        </p:nvSpPr>
        <p:spPr>
          <a:xfrm>
            <a:off x="852105" y="2204742"/>
            <a:ext cx="726757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a:ea typeface="+mn-lt"/>
                <a:cs typeface="+mn-lt"/>
              </a:rPr>
              <a:t>But why Earnings Call Transcripts ?</a:t>
            </a:r>
            <a:endParaRPr lang="en-US" i="1">
              <a:ea typeface="+mn-lt"/>
              <a:cs typeface="+mn-lt"/>
            </a:endParaRPr>
          </a:p>
        </p:txBody>
      </p:sp>
      <p:sp>
        <p:nvSpPr>
          <p:cNvPr id="24" name="TextBox 1">
            <a:extLst>
              <a:ext uri="{FF2B5EF4-FFF2-40B4-BE49-F238E27FC236}">
                <a16:creationId xmlns:a16="http://schemas.microsoft.com/office/drawing/2014/main" id="{09B9BA9B-5EE9-28AE-E502-3D578726882D}"/>
              </a:ext>
            </a:extLst>
          </p:cNvPr>
          <p:cNvSpPr txBox="1"/>
          <p:nvPr/>
        </p:nvSpPr>
        <p:spPr>
          <a:xfrm>
            <a:off x="2817557" y="4799156"/>
            <a:ext cx="3635946" cy="1399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4320" indent="-274320">
              <a:lnSpc>
                <a:spcPct val="130000"/>
              </a:lnSpc>
              <a:spcBef>
                <a:spcPts val="1000"/>
              </a:spcBef>
            </a:pPr>
            <a:r>
              <a:rPr lang="en-US" b="1">
                <a:ea typeface="+mn-lt"/>
                <a:cs typeface="+mn-lt"/>
              </a:rPr>
              <a:t>Source:</a:t>
            </a:r>
            <a:r>
              <a:rPr lang="en-US">
                <a:ea typeface="+mn-lt"/>
                <a:cs typeface="+mn-lt"/>
              </a:rPr>
              <a:t> </a:t>
            </a:r>
            <a:r>
              <a:rPr lang="en-US" b="1">
                <a:ea typeface="+mn-lt"/>
                <a:cs typeface="+mn-lt"/>
                <a:hlinkClick r:id="rId5"/>
              </a:rPr>
              <a:t>Seeking Alpha</a:t>
            </a:r>
            <a:r>
              <a:rPr lang="en-US" b="1">
                <a:ea typeface="+mn-lt"/>
                <a:cs typeface="+mn-lt"/>
              </a:rPr>
              <a:t> </a:t>
            </a:r>
            <a:endParaRPr lang="en-US">
              <a:ea typeface="+mn-lt"/>
              <a:cs typeface="+mn-lt"/>
            </a:endParaRPr>
          </a:p>
          <a:p>
            <a:pPr>
              <a:lnSpc>
                <a:spcPct val="130000"/>
              </a:lnSpc>
              <a:spcBef>
                <a:spcPts val="1000"/>
              </a:spcBef>
            </a:pPr>
            <a:r>
              <a:rPr lang="en-US" b="1">
                <a:ea typeface="+mn-lt"/>
                <a:cs typeface="+mn-lt"/>
              </a:rPr>
              <a:t>Observation Period:</a:t>
            </a:r>
            <a:r>
              <a:rPr lang="en-US">
                <a:ea typeface="+mn-lt"/>
                <a:cs typeface="+mn-lt"/>
              </a:rPr>
              <a:t> 2005 - 2022</a:t>
            </a:r>
          </a:p>
          <a:p>
            <a:pPr>
              <a:lnSpc>
                <a:spcPct val="130000"/>
              </a:lnSpc>
              <a:spcBef>
                <a:spcPts val="1000"/>
              </a:spcBef>
            </a:pPr>
            <a:r>
              <a:rPr lang="en-US" b="1">
                <a:ea typeface="+mn-lt"/>
                <a:cs typeface="+mn-lt"/>
              </a:rPr>
              <a:t>Apple Inc.</a:t>
            </a:r>
            <a:r>
              <a:rPr lang="en-US">
                <a:ea typeface="+mn-lt"/>
                <a:cs typeface="+mn-lt"/>
              </a:rPr>
              <a:t> - AAPL &amp; </a:t>
            </a:r>
            <a:r>
              <a:rPr lang="en-US" b="1">
                <a:ea typeface="+mn-lt"/>
                <a:cs typeface="+mn-lt"/>
              </a:rPr>
              <a:t>Google</a:t>
            </a:r>
            <a:r>
              <a:rPr lang="en-US">
                <a:ea typeface="+mn-lt"/>
                <a:cs typeface="+mn-lt"/>
              </a:rPr>
              <a:t> - GOOG</a:t>
            </a:r>
            <a:endParaRPr lang="en-US"/>
          </a:p>
        </p:txBody>
      </p:sp>
      <p:sp>
        <p:nvSpPr>
          <p:cNvPr id="2" name="TextBox 7">
            <a:extLst>
              <a:ext uri="{FF2B5EF4-FFF2-40B4-BE49-F238E27FC236}">
                <a16:creationId xmlns:a16="http://schemas.microsoft.com/office/drawing/2014/main" id="{B2A25740-F85B-3D70-8A81-6EDC24C5EF28}"/>
              </a:ext>
            </a:extLst>
          </p:cNvPr>
          <p:cNvSpPr txBox="1"/>
          <p:nvPr/>
        </p:nvSpPr>
        <p:spPr>
          <a:xfrm>
            <a:off x="3458483" y="2803657"/>
            <a:ext cx="3108877" cy="307777"/>
          </a:xfrm>
          <a:prstGeom prst="rect">
            <a:avLst/>
          </a:prstGeom>
          <a:solidFill>
            <a:schemeClr val="bg1">
              <a:lumMod val="9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cs typeface="Calibri"/>
              </a:rPr>
              <a:t>Results and the reason behind results</a:t>
            </a:r>
          </a:p>
        </p:txBody>
      </p:sp>
      <p:sp>
        <p:nvSpPr>
          <p:cNvPr id="3" name="TextBox 7">
            <a:extLst>
              <a:ext uri="{FF2B5EF4-FFF2-40B4-BE49-F238E27FC236}">
                <a16:creationId xmlns:a16="http://schemas.microsoft.com/office/drawing/2014/main" id="{053EFEF6-C6DD-6CEF-3AF5-36C26A7B8A63}"/>
              </a:ext>
            </a:extLst>
          </p:cNvPr>
          <p:cNvSpPr txBox="1"/>
          <p:nvPr/>
        </p:nvSpPr>
        <p:spPr>
          <a:xfrm>
            <a:off x="3458483" y="3322605"/>
            <a:ext cx="3108877" cy="307777"/>
          </a:xfrm>
          <a:prstGeom prst="rect">
            <a:avLst/>
          </a:prstGeom>
          <a:solidFill>
            <a:schemeClr val="bg1">
              <a:lumMod val="9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cs typeface="Calibri"/>
              </a:rPr>
              <a:t>Shareholder information</a:t>
            </a:r>
            <a:endParaRPr lang="en-US" sz="1400">
              <a:cs typeface="Calibri"/>
            </a:endParaRPr>
          </a:p>
        </p:txBody>
      </p:sp>
      <p:sp>
        <p:nvSpPr>
          <p:cNvPr id="5" name="TextBox 7">
            <a:extLst>
              <a:ext uri="{FF2B5EF4-FFF2-40B4-BE49-F238E27FC236}">
                <a16:creationId xmlns:a16="http://schemas.microsoft.com/office/drawing/2014/main" id="{504E5FB2-963C-BF02-C538-F381F8A2EE37}"/>
              </a:ext>
            </a:extLst>
          </p:cNvPr>
          <p:cNvSpPr txBox="1"/>
          <p:nvPr/>
        </p:nvSpPr>
        <p:spPr>
          <a:xfrm>
            <a:off x="3458483" y="3841553"/>
            <a:ext cx="3108877" cy="307777"/>
          </a:xfrm>
          <a:prstGeom prst="rect">
            <a:avLst/>
          </a:prstGeom>
          <a:solidFill>
            <a:schemeClr val="bg1">
              <a:lumMod val="9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cs typeface="Calibri"/>
              </a:rPr>
              <a:t>Future plans and company outlook</a:t>
            </a:r>
          </a:p>
        </p:txBody>
      </p:sp>
      <p:sp>
        <p:nvSpPr>
          <p:cNvPr id="7" name="Isosceles Triangle 6">
            <a:extLst>
              <a:ext uri="{FF2B5EF4-FFF2-40B4-BE49-F238E27FC236}">
                <a16:creationId xmlns:a16="http://schemas.microsoft.com/office/drawing/2014/main" id="{BBA643FB-B83B-F354-2694-2A7D498BBE05}"/>
              </a:ext>
            </a:extLst>
          </p:cNvPr>
          <p:cNvSpPr/>
          <p:nvPr/>
        </p:nvSpPr>
        <p:spPr>
          <a:xfrm rot="5400000">
            <a:off x="2683226" y="3372506"/>
            <a:ext cx="1070740" cy="216776"/>
          </a:xfrm>
          <a:prstGeom prst="triangl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66057515-2F85-6DE6-7EC4-BDA4F0A4C684}"/>
              </a:ext>
            </a:extLst>
          </p:cNvPr>
          <p:cNvSpPr/>
          <p:nvPr/>
        </p:nvSpPr>
        <p:spPr>
          <a:xfrm rot="5400000">
            <a:off x="6603543" y="3372506"/>
            <a:ext cx="1070740" cy="216776"/>
          </a:xfrm>
          <a:prstGeom prst="triangl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FD9721-785E-290E-AA37-709C4F3B1A64}"/>
              </a:ext>
            </a:extLst>
          </p:cNvPr>
          <p:cNvSpPr/>
          <p:nvPr/>
        </p:nvSpPr>
        <p:spPr>
          <a:xfrm>
            <a:off x="9112140" y="3029277"/>
            <a:ext cx="2515913" cy="8999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cs typeface="Calibri"/>
              </a:rPr>
              <a:t>Key Themes the company is focusing on</a:t>
            </a:r>
          </a:p>
        </p:txBody>
      </p:sp>
      <p:pic>
        <p:nvPicPr>
          <p:cNvPr id="15" name="Graphic 16" descr="Research with solid fill">
            <a:extLst>
              <a:ext uri="{FF2B5EF4-FFF2-40B4-BE49-F238E27FC236}">
                <a16:creationId xmlns:a16="http://schemas.microsoft.com/office/drawing/2014/main" id="{89868F36-791B-015C-6701-E881647C60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0869" y="3103179"/>
            <a:ext cx="914400" cy="914400"/>
          </a:xfrm>
          <a:prstGeom prst="rect">
            <a:avLst/>
          </a:prstGeom>
        </p:spPr>
      </p:pic>
      <p:grpSp>
        <p:nvGrpSpPr>
          <p:cNvPr id="29" name="Group 28">
            <a:extLst>
              <a:ext uri="{FF2B5EF4-FFF2-40B4-BE49-F238E27FC236}">
                <a16:creationId xmlns:a16="http://schemas.microsoft.com/office/drawing/2014/main" id="{DDA4B2B5-56C2-86BB-ECF3-AF5DC87B8AC4}"/>
              </a:ext>
            </a:extLst>
          </p:cNvPr>
          <p:cNvGrpSpPr/>
          <p:nvPr/>
        </p:nvGrpSpPr>
        <p:grpSpPr>
          <a:xfrm>
            <a:off x="922283" y="4811109"/>
            <a:ext cx="1242848" cy="1367659"/>
            <a:chOff x="593835" y="5093575"/>
            <a:chExt cx="1242848" cy="1367659"/>
          </a:xfrm>
        </p:grpSpPr>
        <p:pic>
          <p:nvPicPr>
            <p:cNvPr id="19" name="Graphic 24" descr="Document with solid fill">
              <a:extLst>
                <a:ext uri="{FF2B5EF4-FFF2-40B4-BE49-F238E27FC236}">
                  <a16:creationId xmlns:a16="http://schemas.microsoft.com/office/drawing/2014/main" id="{FD60666A-7BB9-0901-4116-A8740E2B25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835" y="5093575"/>
              <a:ext cx="914400" cy="914400"/>
            </a:xfrm>
            <a:prstGeom prst="rect">
              <a:avLst/>
            </a:prstGeom>
          </p:spPr>
        </p:pic>
        <p:pic>
          <p:nvPicPr>
            <p:cNvPr id="26" name="Graphic 24" descr="Document with solid fill">
              <a:extLst>
                <a:ext uri="{FF2B5EF4-FFF2-40B4-BE49-F238E27FC236}">
                  <a16:creationId xmlns:a16="http://schemas.microsoft.com/office/drawing/2014/main" id="{5D76CE9C-ADB9-451F-A433-B9FCE4BF8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3869" y="5888420"/>
              <a:ext cx="572814" cy="572814"/>
            </a:xfrm>
            <a:prstGeom prst="rect">
              <a:avLst/>
            </a:prstGeom>
          </p:spPr>
        </p:pic>
        <p:pic>
          <p:nvPicPr>
            <p:cNvPr id="27" name="Graphic 24" descr="Document with solid fill">
              <a:extLst>
                <a:ext uri="{FF2B5EF4-FFF2-40B4-BE49-F238E27FC236}">
                  <a16:creationId xmlns:a16="http://schemas.microsoft.com/office/drawing/2014/main" id="{D178E053-A67A-76C6-45FE-0D4A8DD681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8972" y="5270936"/>
              <a:ext cx="369178" cy="375746"/>
            </a:xfrm>
            <a:prstGeom prst="rect">
              <a:avLst/>
            </a:prstGeom>
          </p:spPr>
        </p:pic>
        <p:pic>
          <p:nvPicPr>
            <p:cNvPr id="28" name="Graphic 24" descr="Document with solid fill">
              <a:extLst>
                <a:ext uri="{FF2B5EF4-FFF2-40B4-BE49-F238E27FC236}">
                  <a16:creationId xmlns:a16="http://schemas.microsoft.com/office/drawing/2014/main" id="{C04D87B2-521F-F346-9D73-A3AF58EBAC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334" y="6013229"/>
              <a:ext cx="369178" cy="375746"/>
            </a:xfrm>
            <a:prstGeom prst="rect">
              <a:avLst/>
            </a:prstGeom>
          </p:spPr>
        </p:pic>
      </p:grpSp>
      <p:sp>
        <p:nvSpPr>
          <p:cNvPr id="20" name="TextBox 7">
            <a:extLst>
              <a:ext uri="{FF2B5EF4-FFF2-40B4-BE49-F238E27FC236}">
                <a16:creationId xmlns:a16="http://schemas.microsoft.com/office/drawing/2014/main" id="{F7F6CE50-E071-7118-9E8D-8A9DA2D06E85}"/>
              </a:ext>
            </a:extLst>
          </p:cNvPr>
          <p:cNvSpPr txBox="1"/>
          <p:nvPr/>
        </p:nvSpPr>
        <p:spPr>
          <a:xfrm>
            <a:off x="983339" y="3256916"/>
            <a:ext cx="1900188" cy="400110"/>
          </a:xfrm>
          <a:prstGeom prst="rect">
            <a:avLst/>
          </a:prstGeom>
          <a:solidFill>
            <a:schemeClr val="accent6">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t>Earnings Call</a:t>
            </a:r>
          </a:p>
        </p:txBody>
      </p:sp>
      <p:sp>
        <p:nvSpPr>
          <p:cNvPr id="23" name="Title 7">
            <a:extLst>
              <a:ext uri="{FF2B5EF4-FFF2-40B4-BE49-F238E27FC236}">
                <a16:creationId xmlns:a16="http://schemas.microsoft.com/office/drawing/2014/main" id="{9EB5ABFD-401E-B11D-581F-F678FB3B302F}"/>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ea typeface="+mj-lt"/>
                <a:cs typeface="+mj-lt"/>
              </a:rPr>
              <a:t>Data Source</a:t>
            </a:r>
          </a:p>
        </p:txBody>
      </p:sp>
    </p:spTree>
    <p:extLst>
      <p:ext uri="{BB962C8B-B14F-4D97-AF65-F5344CB8AC3E}">
        <p14:creationId xmlns:p14="http://schemas.microsoft.com/office/powerpoint/2010/main" val="306749026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Icon&#10;&#10;Description automatically generated">
            <a:extLst>
              <a:ext uri="{FF2B5EF4-FFF2-40B4-BE49-F238E27FC236}">
                <a16:creationId xmlns:a16="http://schemas.microsoft.com/office/drawing/2014/main" id="{5A4EA965-DB39-DBDA-1DD3-7E482590C571}"/>
              </a:ext>
            </a:extLst>
          </p:cNvPr>
          <p:cNvPicPr>
            <a:picLocks noChangeAspect="1"/>
          </p:cNvPicPr>
          <p:nvPr/>
        </p:nvPicPr>
        <p:blipFill>
          <a:blip r:embed="rId3"/>
          <a:stretch>
            <a:fillRect/>
          </a:stretch>
        </p:blipFill>
        <p:spPr>
          <a:xfrm>
            <a:off x="10916118" y="6010200"/>
            <a:ext cx="1255487" cy="694365"/>
          </a:xfrm>
          <a:prstGeom prst="rect">
            <a:avLst/>
          </a:prstGeom>
        </p:spPr>
      </p:pic>
      <p:pic>
        <p:nvPicPr>
          <p:cNvPr id="6" name="Picture 4" descr="Logo&#10;&#10;Description automatically generated">
            <a:extLst>
              <a:ext uri="{FF2B5EF4-FFF2-40B4-BE49-F238E27FC236}">
                <a16:creationId xmlns:a16="http://schemas.microsoft.com/office/drawing/2014/main" id="{CA4A12D5-4A9E-41E6-EF59-5E02B1945D19}"/>
              </a:ext>
            </a:extLst>
          </p:cNvPr>
          <p:cNvPicPr>
            <a:picLocks noChangeAspect="1"/>
          </p:cNvPicPr>
          <p:nvPr/>
        </p:nvPicPr>
        <p:blipFill>
          <a:blip r:embed="rId4"/>
          <a:stretch>
            <a:fillRect/>
          </a:stretch>
        </p:blipFill>
        <p:spPr>
          <a:xfrm>
            <a:off x="10236367" y="6100962"/>
            <a:ext cx="609601" cy="602344"/>
          </a:xfrm>
          <a:prstGeom prst="rect">
            <a:avLst/>
          </a:prstGeom>
        </p:spPr>
      </p:pic>
      <p:graphicFrame>
        <p:nvGraphicFramePr>
          <p:cNvPr id="29" name="Diagram 29">
            <a:extLst>
              <a:ext uri="{FF2B5EF4-FFF2-40B4-BE49-F238E27FC236}">
                <a16:creationId xmlns:a16="http://schemas.microsoft.com/office/drawing/2014/main" id="{03EC00D2-12CD-A770-116E-CCE19F85682E}"/>
              </a:ext>
            </a:extLst>
          </p:cNvPr>
          <p:cNvGraphicFramePr/>
          <p:nvPr>
            <p:extLst>
              <p:ext uri="{D42A27DB-BD31-4B8C-83A1-F6EECF244321}">
                <p14:modId xmlns:p14="http://schemas.microsoft.com/office/powerpoint/2010/main" val="2466294014"/>
              </p:ext>
            </p:extLst>
          </p:nvPr>
        </p:nvGraphicFramePr>
        <p:xfrm>
          <a:off x="332436" y="1406393"/>
          <a:ext cx="11531107" cy="46588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8" name="TextBox 137">
            <a:extLst>
              <a:ext uri="{FF2B5EF4-FFF2-40B4-BE49-F238E27FC236}">
                <a16:creationId xmlns:a16="http://schemas.microsoft.com/office/drawing/2014/main" id="{068BB73D-FB40-8830-B20A-2771E6E56AC6}"/>
              </a:ext>
            </a:extLst>
          </p:cNvPr>
          <p:cNvSpPr txBox="1"/>
          <p:nvPr/>
        </p:nvSpPr>
        <p:spPr>
          <a:xfrm>
            <a:off x="449433" y="2852094"/>
            <a:ext cx="202556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Raw text files containing transcript text with special characters, newline I and end of line identifiers, </a:t>
            </a:r>
            <a:r>
              <a:rPr lang="en-US" sz="1200" err="1">
                <a:cs typeface="Calibri"/>
              </a:rPr>
              <a:t>etc</a:t>
            </a:r>
            <a:r>
              <a:rPr lang="en-US" sz="1200">
                <a:cs typeface="Calibri"/>
              </a:rPr>
              <a:t> need to be cleaned and processed to get set of legible English sentences</a:t>
            </a:r>
          </a:p>
        </p:txBody>
      </p:sp>
      <p:sp>
        <p:nvSpPr>
          <p:cNvPr id="163" name="TextBox 162">
            <a:extLst>
              <a:ext uri="{FF2B5EF4-FFF2-40B4-BE49-F238E27FC236}">
                <a16:creationId xmlns:a16="http://schemas.microsoft.com/office/drawing/2014/main" id="{ABC57D5F-8EBA-344F-EE9A-61554E41D9E1}"/>
              </a:ext>
            </a:extLst>
          </p:cNvPr>
          <p:cNvSpPr txBox="1"/>
          <p:nvPr/>
        </p:nvSpPr>
        <p:spPr>
          <a:xfrm>
            <a:off x="3459266" y="3187528"/>
            <a:ext cx="210872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a:cs typeface="Calibri"/>
              </a:rPr>
              <a:t>Removed English </a:t>
            </a:r>
            <a:r>
              <a:rPr lang="en-US" sz="1200" err="1">
                <a:cs typeface="Calibri"/>
              </a:rPr>
              <a:t>Stopwords</a:t>
            </a:r>
            <a:endParaRPr lang="en-US" sz="1200">
              <a:cs typeface="Calibri"/>
            </a:endParaRPr>
          </a:p>
          <a:p>
            <a:pPr marL="171450" indent="-171450">
              <a:buFont typeface="Arial"/>
              <a:buChar char="•"/>
            </a:pPr>
            <a:r>
              <a:rPr lang="en-US" sz="1200">
                <a:cs typeface="Calibri"/>
              </a:rPr>
              <a:t>Removed additional </a:t>
            </a:r>
            <a:r>
              <a:rPr lang="en-US" sz="1200" err="1">
                <a:cs typeface="Calibri"/>
              </a:rPr>
              <a:t>stopword</a:t>
            </a:r>
            <a:r>
              <a:rPr lang="en-US" sz="1200">
                <a:cs typeface="Calibri"/>
              </a:rPr>
              <a:t> terms determined to be irrelevant heuristically</a:t>
            </a:r>
          </a:p>
          <a:p>
            <a:pPr marL="171450" indent="-171450">
              <a:buFont typeface="Arial"/>
              <a:buChar char="•"/>
            </a:pPr>
            <a:r>
              <a:rPr lang="en-US" sz="1200">
                <a:cs typeface="Calibri"/>
              </a:rPr>
              <a:t>Removed words identified as Names by </a:t>
            </a:r>
            <a:r>
              <a:rPr lang="en-US" sz="1200" err="1">
                <a:cs typeface="Calibri"/>
              </a:rPr>
              <a:t>spaCy</a:t>
            </a:r>
            <a:r>
              <a:rPr lang="en-US" sz="1200">
                <a:cs typeface="Calibri"/>
              </a:rPr>
              <a:t> </a:t>
            </a:r>
            <a:r>
              <a:rPr lang="en-US" sz="1200" err="1">
                <a:cs typeface="Calibri"/>
              </a:rPr>
              <a:t>EntityRecognizer</a:t>
            </a:r>
            <a:endParaRPr lang="en-US" sz="1200">
              <a:cs typeface="Calibri"/>
            </a:endParaRPr>
          </a:p>
        </p:txBody>
      </p:sp>
      <p:sp>
        <p:nvSpPr>
          <p:cNvPr id="176" name="TextBox 175">
            <a:extLst>
              <a:ext uri="{FF2B5EF4-FFF2-40B4-BE49-F238E27FC236}">
                <a16:creationId xmlns:a16="http://schemas.microsoft.com/office/drawing/2014/main" id="{1F19AD56-30BE-C77D-77AF-F3FDD1B90FAD}"/>
              </a:ext>
            </a:extLst>
          </p:cNvPr>
          <p:cNvSpPr txBox="1"/>
          <p:nvPr/>
        </p:nvSpPr>
        <p:spPr>
          <a:xfrm>
            <a:off x="6365933" y="3358320"/>
            <a:ext cx="21218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Set all words to lower case and lemmatized to generalize the text</a:t>
            </a:r>
          </a:p>
        </p:txBody>
      </p:sp>
      <p:sp>
        <p:nvSpPr>
          <p:cNvPr id="177" name="TextBox 176">
            <a:extLst>
              <a:ext uri="{FF2B5EF4-FFF2-40B4-BE49-F238E27FC236}">
                <a16:creationId xmlns:a16="http://schemas.microsoft.com/office/drawing/2014/main" id="{BC36004F-BC10-81BA-90DA-CD1FE4943562}"/>
              </a:ext>
            </a:extLst>
          </p:cNvPr>
          <p:cNvSpPr txBox="1"/>
          <p:nvPr/>
        </p:nvSpPr>
        <p:spPr>
          <a:xfrm>
            <a:off x="9464494" y="3187526"/>
            <a:ext cx="197734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a:cs typeface="Calibri"/>
              </a:rPr>
              <a:t>Tokenized all transcripts using TF-IDF values</a:t>
            </a:r>
          </a:p>
          <a:p>
            <a:pPr marL="171450" indent="-171450">
              <a:buFont typeface="Arial"/>
              <a:buChar char="•"/>
            </a:pPr>
            <a:r>
              <a:rPr lang="en-US" sz="1200">
                <a:cs typeface="Calibri"/>
              </a:rPr>
              <a:t>Included Trigrams in Tokenization</a:t>
            </a:r>
          </a:p>
          <a:p>
            <a:pPr marL="171450" indent="-171450">
              <a:buFont typeface="Arial"/>
              <a:buChar char="•"/>
            </a:pPr>
            <a:r>
              <a:rPr lang="en-US" sz="1200">
                <a:cs typeface="Calibri"/>
              </a:rPr>
              <a:t>Specifically done to be fed as input to Topic Modelling</a:t>
            </a:r>
          </a:p>
        </p:txBody>
      </p:sp>
      <p:sp>
        <p:nvSpPr>
          <p:cNvPr id="182" name="TextBox 181">
            <a:extLst>
              <a:ext uri="{FF2B5EF4-FFF2-40B4-BE49-F238E27FC236}">
                <a16:creationId xmlns:a16="http://schemas.microsoft.com/office/drawing/2014/main" id="{7550B022-70FD-4B5B-B36A-8C48BB214F1A}"/>
              </a:ext>
            </a:extLst>
          </p:cNvPr>
          <p:cNvSpPr txBox="1"/>
          <p:nvPr/>
        </p:nvSpPr>
        <p:spPr>
          <a:xfrm>
            <a:off x="387568" y="1149567"/>
            <a:ext cx="111541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Data Preprocessing was needed to highlight differentiating and relevant topics across earnings call that tend to be homogenous and vague</a:t>
            </a:r>
          </a:p>
        </p:txBody>
      </p:sp>
      <p:sp>
        <p:nvSpPr>
          <p:cNvPr id="133" name="Title 7">
            <a:extLst>
              <a:ext uri="{FF2B5EF4-FFF2-40B4-BE49-F238E27FC236}">
                <a16:creationId xmlns:a16="http://schemas.microsoft.com/office/drawing/2014/main" id="{1F2F2DAC-A8B0-5197-AF2A-4B80D62C5ABE}"/>
              </a:ext>
            </a:extLst>
          </p:cNvPr>
          <p:cNvSpPr txBox="1">
            <a:spLocks/>
          </p:cNvSpPr>
          <p:nvPr/>
        </p:nvSpPr>
        <p:spPr>
          <a:xfrm>
            <a:off x="672363" y="389000"/>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Calibri"/>
              <a:cs typeface="Calibri"/>
            </a:endParaRPr>
          </a:p>
        </p:txBody>
      </p:sp>
      <p:sp>
        <p:nvSpPr>
          <p:cNvPr id="135" name="Title 7">
            <a:extLst>
              <a:ext uri="{FF2B5EF4-FFF2-40B4-BE49-F238E27FC236}">
                <a16:creationId xmlns:a16="http://schemas.microsoft.com/office/drawing/2014/main" id="{671DEC31-0519-AFA6-B610-FDD5048C1D69}"/>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ea typeface="+mj-lt"/>
                <a:cs typeface="+mj-lt"/>
              </a:rPr>
              <a:t>Data Preprocessing</a:t>
            </a:r>
          </a:p>
        </p:txBody>
      </p:sp>
    </p:spTree>
    <p:extLst>
      <p:ext uri="{BB962C8B-B14F-4D97-AF65-F5344CB8AC3E}">
        <p14:creationId xmlns:p14="http://schemas.microsoft.com/office/powerpoint/2010/main" val="273102307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9" name="Diagram 139">
            <a:extLst>
              <a:ext uri="{FF2B5EF4-FFF2-40B4-BE49-F238E27FC236}">
                <a16:creationId xmlns:a16="http://schemas.microsoft.com/office/drawing/2014/main" id="{F73A1838-2A17-2AEC-C214-93C4112A92CC}"/>
              </a:ext>
            </a:extLst>
          </p:cNvPr>
          <p:cNvGraphicFramePr/>
          <p:nvPr>
            <p:extLst>
              <p:ext uri="{D42A27DB-BD31-4B8C-83A1-F6EECF244321}">
                <p14:modId xmlns:p14="http://schemas.microsoft.com/office/powerpoint/2010/main" val="1705356115"/>
              </p:ext>
            </p:extLst>
          </p:nvPr>
        </p:nvGraphicFramePr>
        <p:xfrm>
          <a:off x="42017" y="-188783"/>
          <a:ext cx="11989593" cy="3742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0" name="Group 129">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31" name="Freeform: Shape 130">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4" name="Freeform: Shape 133">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2F29246E-FF4D-83CB-BD4C-4A7A3639F986}"/>
              </a:ext>
            </a:extLst>
          </p:cNvPr>
          <p:cNvSpPr txBox="1"/>
          <p:nvPr/>
        </p:nvSpPr>
        <p:spPr>
          <a:xfrm>
            <a:off x="405782" y="2876427"/>
            <a:ext cx="4596681" cy="79589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57150">
              <a:lnSpc>
                <a:spcPct val="90000"/>
              </a:lnSpc>
              <a:spcAft>
                <a:spcPts val="600"/>
              </a:spcAft>
            </a:pPr>
            <a:r>
              <a:rPr lang="en-US" sz="1400" i="1">
                <a:ea typeface="+mn-lt"/>
                <a:cs typeface="+mn-lt"/>
              </a:rPr>
              <a:t>From 2006-11, focus more on software and development of products represented by words such as </a:t>
            </a:r>
            <a:r>
              <a:rPr lang="en-US" sz="1400" b="1" i="1">
                <a:ea typeface="+mn-lt"/>
                <a:cs typeface="+mn-lt"/>
              </a:rPr>
              <a:t>developer, </a:t>
            </a:r>
            <a:r>
              <a:rPr lang="en-US" sz="1400" b="1" i="1" err="1">
                <a:ea typeface="+mn-lt"/>
                <a:cs typeface="+mn-lt"/>
              </a:rPr>
              <a:t>ipod</a:t>
            </a:r>
            <a:r>
              <a:rPr lang="en-US" sz="1400" b="1" i="1">
                <a:ea typeface="+mn-lt"/>
                <a:cs typeface="+mn-lt"/>
              </a:rPr>
              <a:t>, mac book, software, retail </a:t>
            </a:r>
            <a:r>
              <a:rPr lang="en-US" sz="1400" b="1" i="1" err="1">
                <a:ea typeface="+mn-lt"/>
                <a:cs typeface="+mn-lt"/>
              </a:rPr>
              <a:t>etc</a:t>
            </a:r>
            <a:endParaRPr lang="en-US" i="1" err="1">
              <a:cs typeface="Calibri" panose="020F0502020204030204"/>
            </a:endParaRPr>
          </a:p>
        </p:txBody>
      </p:sp>
      <p:sp>
        <p:nvSpPr>
          <p:cNvPr id="353" name="Left Brace 352">
            <a:extLst>
              <a:ext uri="{FF2B5EF4-FFF2-40B4-BE49-F238E27FC236}">
                <a16:creationId xmlns:a16="http://schemas.microsoft.com/office/drawing/2014/main" id="{516785FB-1725-6497-CA40-CC178F83BD52}"/>
              </a:ext>
            </a:extLst>
          </p:cNvPr>
          <p:cNvSpPr/>
          <p:nvPr/>
        </p:nvSpPr>
        <p:spPr>
          <a:xfrm rot="16200000">
            <a:off x="2583853" y="804465"/>
            <a:ext cx="331575" cy="368039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8" name="Left Brace 767">
            <a:extLst>
              <a:ext uri="{FF2B5EF4-FFF2-40B4-BE49-F238E27FC236}">
                <a16:creationId xmlns:a16="http://schemas.microsoft.com/office/drawing/2014/main" id="{D61005AD-0A36-44F1-1691-24DAE0D3D045}"/>
              </a:ext>
            </a:extLst>
          </p:cNvPr>
          <p:cNvSpPr/>
          <p:nvPr/>
        </p:nvSpPr>
        <p:spPr>
          <a:xfrm rot="16200000">
            <a:off x="6224938" y="1004453"/>
            <a:ext cx="349715" cy="3286461"/>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9" name="TextBox 768">
            <a:extLst>
              <a:ext uri="{FF2B5EF4-FFF2-40B4-BE49-F238E27FC236}">
                <a16:creationId xmlns:a16="http://schemas.microsoft.com/office/drawing/2014/main" id="{D9864CF8-84E7-4D70-3D66-BA5FEDBCB1E4}"/>
              </a:ext>
            </a:extLst>
          </p:cNvPr>
          <p:cNvSpPr txBox="1"/>
          <p:nvPr/>
        </p:nvSpPr>
        <p:spPr>
          <a:xfrm>
            <a:off x="662527" y="2284957"/>
            <a:ext cx="4078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rgbClr val="4472C4"/>
                </a:solidFill>
                <a:cs typeface="Calibri"/>
              </a:rPr>
              <a:t>Before Tim Cook took over as the CEO</a:t>
            </a:r>
          </a:p>
        </p:txBody>
      </p:sp>
      <p:sp>
        <p:nvSpPr>
          <p:cNvPr id="770" name="TextBox 769">
            <a:extLst>
              <a:ext uri="{FF2B5EF4-FFF2-40B4-BE49-F238E27FC236}">
                <a16:creationId xmlns:a16="http://schemas.microsoft.com/office/drawing/2014/main" id="{970B1BB4-FFD8-5117-6CD3-7E9D3D0229B6}"/>
              </a:ext>
            </a:extLst>
          </p:cNvPr>
          <p:cNvSpPr txBox="1"/>
          <p:nvPr/>
        </p:nvSpPr>
        <p:spPr>
          <a:xfrm>
            <a:off x="5151840" y="2188196"/>
            <a:ext cx="63285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chemeClr val="accent6">
                    <a:lumMod val="75000"/>
                  </a:schemeClr>
                </a:solidFill>
                <a:cs typeface="Calibri"/>
              </a:rPr>
              <a:t>During Tim Cook's Leadership</a:t>
            </a:r>
          </a:p>
        </p:txBody>
      </p:sp>
      <p:sp>
        <p:nvSpPr>
          <p:cNvPr id="1145" name="TextBox 1144">
            <a:extLst>
              <a:ext uri="{FF2B5EF4-FFF2-40B4-BE49-F238E27FC236}">
                <a16:creationId xmlns:a16="http://schemas.microsoft.com/office/drawing/2014/main" id="{05C77B19-92EE-F3BF-B40F-8B31D34A0C4B}"/>
              </a:ext>
            </a:extLst>
          </p:cNvPr>
          <p:cNvSpPr txBox="1"/>
          <p:nvPr/>
        </p:nvSpPr>
        <p:spPr>
          <a:xfrm>
            <a:off x="5146378" y="2848283"/>
            <a:ext cx="2965294"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90000"/>
              </a:lnSpc>
              <a:spcAft>
                <a:spcPts val="600"/>
              </a:spcAft>
            </a:pPr>
            <a:r>
              <a:rPr lang="en-US" sz="1400" i="1">
                <a:ea typeface="+mn-lt"/>
                <a:cs typeface="+mn-lt"/>
              </a:rPr>
              <a:t>From 2011-16, the company was focusing on laying a foundation which is represented by the words on the top left image </a:t>
            </a:r>
            <a:r>
              <a:rPr lang="en-US" sz="1400" b="1" i="1">
                <a:ea typeface="+mn-lt"/>
                <a:cs typeface="+mn-lt"/>
              </a:rPr>
              <a:t>channel, inventory, demand, emerging, app</a:t>
            </a:r>
            <a:r>
              <a:rPr lang="en-US" sz="1400" i="1">
                <a:ea typeface="+mn-lt"/>
                <a:cs typeface="+mn-lt"/>
              </a:rPr>
              <a:t> </a:t>
            </a:r>
            <a:endParaRPr lang="en-US" i="1">
              <a:cs typeface="Calibri"/>
            </a:endParaRPr>
          </a:p>
          <a:p>
            <a:endParaRPr lang="en-US" sz="1400" i="1">
              <a:cs typeface="Calibri"/>
            </a:endParaRPr>
          </a:p>
        </p:txBody>
      </p:sp>
      <p:sp>
        <p:nvSpPr>
          <p:cNvPr id="12113" name="Left Brace 12112">
            <a:extLst>
              <a:ext uri="{FF2B5EF4-FFF2-40B4-BE49-F238E27FC236}">
                <a16:creationId xmlns:a16="http://schemas.microsoft.com/office/drawing/2014/main" id="{6C05DF44-BA95-7D8C-7A98-E8FC9573B72F}"/>
              </a:ext>
            </a:extLst>
          </p:cNvPr>
          <p:cNvSpPr/>
          <p:nvPr/>
        </p:nvSpPr>
        <p:spPr>
          <a:xfrm rot="16200000">
            <a:off x="9874674" y="1194951"/>
            <a:ext cx="295288" cy="2887319"/>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83" name="TextBox 12182">
            <a:extLst>
              <a:ext uri="{FF2B5EF4-FFF2-40B4-BE49-F238E27FC236}">
                <a16:creationId xmlns:a16="http://schemas.microsoft.com/office/drawing/2014/main" id="{9FE314E1-867E-B389-2121-4ECC903D8B42}"/>
              </a:ext>
            </a:extLst>
          </p:cNvPr>
          <p:cNvSpPr txBox="1"/>
          <p:nvPr/>
        </p:nvSpPr>
        <p:spPr>
          <a:xfrm>
            <a:off x="8539091" y="2878520"/>
            <a:ext cx="2965294"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90000"/>
              </a:lnSpc>
              <a:spcAft>
                <a:spcPts val="600"/>
              </a:spcAft>
            </a:pPr>
            <a:r>
              <a:rPr lang="en-US" sz="1400" i="1">
                <a:ea typeface="+mn-lt"/>
                <a:cs typeface="+mn-lt"/>
              </a:rPr>
              <a:t>From 2017-22, the company focused on implementation of the foundations which is represented by words like </a:t>
            </a:r>
            <a:r>
              <a:rPr lang="en-US" sz="1400" b="1" i="1">
                <a:ea typeface="+mn-lt"/>
                <a:cs typeface="+mn-lt"/>
              </a:rPr>
              <a:t>user, launch, performance, installed</a:t>
            </a:r>
            <a:r>
              <a:rPr lang="en-US" sz="1400" i="1">
                <a:ea typeface="+mn-lt"/>
                <a:cs typeface="+mn-lt"/>
              </a:rPr>
              <a:t>. </a:t>
            </a:r>
          </a:p>
        </p:txBody>
      </p:sp>
      <p:pic>
        <p:nvPicPr>
          <p:cNvPr id="12185" name="Picture 10" descr="Text&#10;&#10;Description automatically generated">
            <a:extLst>
              <a:ext uri="{FF2B5EF4-FFF2-40B4-BE49-F238E27FC236}">
                <a16:creationId xmlns:a16="http://schemas.microsoft.com/office/drawing/2014/main" id="{7F8B5B01-622F-261F-333E-3AF619C76F22}"/>
              </a:ext>
            </a:extLst>
          </p:cNvPr>
          <p:cNvPicPr>
            <a:picLocks noChangeAspect="1"/>
          </p:cNvPicPr>
          <p:nvPr/>
        </p:nvPicPr>
        <p:blipFill rotWithShape="1">
          <a:blip r:embed="rId8"/>
          <a:srcRect l="7366" r="7865" b="-2"/>
          <a:stretch/>
        </p:blipFill>
        <p:spPr>
          <a:xfrm>
            <a:off x="259539" y="4332851"/>
            <a:ext cx="4294942" cy="2365612"/>
          </a:xfrm>
          <a:custGeom>
            <a:avLst/>
            <a:gdLst/>
            <a:ahLst/>
            <a:cxnLst/>
            <a:rect l="l" t="t" r="r" b="b"/>
            <a:pathLst>
              <a:path w="5803299" h="4141924">
                <a:moveTo>
                  <a:pt x="4086182" y="1329"/>
                </a:moveTo>
                <a:cubicBezTo>
                  <a:pt x="4156698" y="-1238"/>
                  <a:pt x="4227324" y="-85"/>
                  <a:pt x="4297823" y="4799"/>
                </a:cubicBezTo>
                <a:cubicBezTo>
                  <a:pt x="4587107" y="19899"/>
                  <a:pt x="4876647" y="16089"/>
                  <a:pt x="5166059" y="27661"/>
                </a:cubicBezTo>
                <a:cubicBezTo>
                  <a:pt x="5261555" y="31612"/>
                  <a:pt x="5356545" y="10444"/>
                  <a:pt x="5451787" y="9315"/>
                </a:cubicBezTo>
                <a:cubicBezTo>
                  <a:pt x="5565889" y="7904"/>
                  <a:pt x="5680275" y="12949"/>
                  <a:pt x="5794837" y="16636"/>
                </a:cubicBezTo>
                <a:lnTo>
                  <a:pt x="5803299" y="16810"/>
                </a:lnTo>
                <a:lnTo>
                  <a:pt x="5803299" y="4141924"/>
                </a:lnTo>
                <a:lnTo>
                  <a:pt x="25520" y="4141924"/>
                </a:lnTo>
                <a:lnTo>
                  <a:pt x="38276" y="3985509"/>
                </a:lnTo>
                <a:cubicBezTo>
                  <a:pt x="68779" y="3844294"/>
                  <a:pt x="65552" y="3697862"/>
                  <a:pt x="28835" y="3558127"/>
                </a:cubicBezTo>
                <a:cubicBezTo>
                  <a:pt x="-4463" y="3426468"/>
                  <a:pt x="-11352" y="3294426"/>
                  <a:pt x="21053" y="3161618"/>
                </a:cubicBezTo>
                <a:cubicBezTo>
                  <a:pt x="51646" y="3038188"/>
                  <a:pt x="50153" y="2908978"/>
                  <a:pt x="16716" y="2786288"/>
                </a:cubicBezTo>
                <a:cubicBezTo>
                  <a:pt x="9316" y="2754521"/>
                  <a:pt x="4787" y="2722155"/>
                  <a:pt x="3192" y="2689584"/>
                </a:cubicBezTo>
                <a:cubicBezTo>
                  <a:pt x="-6887" y="2570683"/>
                  <a:pt x="10081" y="2453440"/>
                  <a:pt x="24242" y="2335942"/>
                </a:cubicBezTo>
                <a:cubicBezTo>
                  <a:pt x="33683" y="2261054"/>
                  <a:pt x="48099" y="2185401"/>
                  <a:pt x="24242" y="2111279"/>
                </a:cubicBezTo>
                <a:cubicBezTo>
                  <a:pt x="7899" y="2059623"/>
                  <a:pt x="4264" y="2004791"/>
                  <a:pt x="13654" y="1951426"/>
                </a:cubicBezTo>
                <a:cubicBezTo>
                  <a:pt x="29486" y="1856713"/>
                  <a:pt x="32790" y="1760329"/>
                  <a:pt x="23477" y="1664761"/>
                </a:cubicBezTo>
                <a:cubicBezTo>
                  <a:pt x="17328" y="1601751"/>
                  <a:pt x="18272" y="1538243"/>
                  <a:pt x="26284" y="1475437"/>
                </a:cubicBezTo>
                <a:cubicBezTo>
                  <a:pt x="36872" y="1390981"/>
                  <a:pt x="53330" y="1304994"/>
                  <a:pt x="33300" y="1220284"/>
                </a:cubicBezTo>
                <a:cubicBezTo>
                  <a:pt x="1406" y="1085690"/>
                  <a:pt x="7785" y="951224"/>
                  <a:pt x="20543" y="815610"/>
                </a:cubicBezTo>
                <a:cubicBezTo>
                  <a:pt x="30111" y="714697"/>
                  <a:pt x="40700" y="612636"/>
                  <a:pt x="21563" y="510574"/>
                </a:cubicBezTo>
                <a:cubicBezTo>
                  <a:pt x="13335" y="463218"/>
                  <a:pt x="13335" y="414790"/>
                  <a:pt x="21563" y="367433"/>
                </a:cubicBezTo>
                <a:cubicBezTo>
                  <a:pt x="31514" y="303645"/>
                  <a:pt x="40955" y="240494"/>
                  <a:pt x="28197" y="176068"/>
                </a:cubicBezTo>
                <a:cubicBezTo>
                  <a:pt x="22584" y="148001"/>
                  <a:pt x="18374" y="119679"/>
                  <a:pt x="15439" y="91357"/>
                </a:cubicBezTo>
                <a:lnTo>
                  <a:pt x="13471" y="15444"/>
                </a:lnTo>
                <a:lnTo>
                  <a:pt x="161497" y="23093"/>
                </a:lnTo>
                <a:cubicBezTo>
                  <a:pt x="242184" y="25544"/>
                  <a:pt x="322886" y="25615"/>
                  <a:pt x="403652" y="21310"/>
                </a:cubicBezTo>
                <a:cubicBezTo>
                  <a:pt x="579090" y="9611"/>
                  <a:pt x="755048" y="12123"/>
                  <a:pt x="930155" y="28790"/>
                </a:cubicBezTo>
                <a:cubicBezTo>
                  <a:pt x="934727" y="29284"/>
                  <a:pt x="939871" y="27908"/>
                  <a:pt x="944744" y="27978"/>
                </a:cubicBezTo>
                <a:lnTo>
                  <a:pt x="944756" y="27986"/>
                </a:lnTo>
                <a:lnTo>
                  <a:pt x="949368" y="27641"/>
                </a:lnTo>
                <a:lnTo>
                  <a:pt x="981805" y="30065"/>
                </a:lnTo>
                <a:lnTo>
                  <a:pt x="983936" y="28984"/>
                </a:lnTo>
                <a:cubicBezTo>
                  <a:pt x="988825" y="29108"/>
                  <a:pt x="993905" y="30625"/>
                  <a:pt x="998603" y="30483"/>
                </a:cubicBezTo>
                <a:cubicBezTo>
                  <a:pt x="1047368" y="29496"/>
                  <a:pt x="1096133" y="30483"/>
                  <a:pt x="1144770" y="25121"/>
                </a:cubicBezTo>
                <a:cubicBezTo>
                  <a:pt x="1267037" y="10007"/>
                  <a:pt x="1390204" y="6041"/>
                  <a:pt x="1513043" y="13266"/>
                </a:cubicBezTo>
                <a:cubicBezTo>
                  <a:pt x="1691465" y="24557"/>
                  <a:pt x="1870141" y="31472"/>
                  <a:pt x="2048943" y="16089"/>
                </a:cubicBezTo>
                <a:cubicBezTo>
                  <a:pt x="2150537" y="7480"/>
                  <a:pt x="2252129" y="-1693"/>
                  <a:pt x="2353721" y="10161"/>
                </a:cubicBezTo>
                <a:cubicBezTo>
                  <a:pt x="2440545" y="21000"/>
                  <a:pt x="2528079" y="22750"/>
                  <a:pt x="2615195" y="15383"/>
                </a:cubicBezTo>
                <a:cubicBezTo>
                  <a:pt x="2710489" y="8045"/>
                  <a:pt x="2806139" y="8045"/>
                  <a:pt x="2901433" y="15383"/>
                </a:cubicBezTo>
                <a:cubicBezTo>
                  <a:pt x="2992739" y="21029"/>
                  <a:pt x="3084299" y="30483"/>
                  <a:pt x="3175351" y="20323"/>
                </a:cubicBezTo>
                <a:cubicBezTo>
                  <a:pt x="3303357" y="6210"/>
                  <a:pt x="3430983" y="10867"/>
                  <a:pt x="3558737" y="19476"/>
                </a:cubicBezTo>
                <a:cubicBezTo>
                  <a:pt x="3664265" y="26532"/>
                  <a:pt x="3770177" y="36834"/>
                  <a:pt x="3875197" y="20181"/>
                </a:cubicBezTo>
                <a:cubicBezTo>
                  <a:pt x="3945258" y="10183"/>
                  <a:pt x="4015665" y="3895"/>
                  <a:pt x="4086182" y="1329"/>
                </a:cubicBezTo>
                <a:close/>
              </a:path>
            </a:pathLst>
          </a:custGeom>
        </p:spPr>
      </p:pic>
      <p:pic>
        <p:nvPicPr>
          <p:cNvPr id="12187" name="Picture 6" descr="Text&#10;&#10;Description automatically generated">
            <a:extLst>
              <a:ext uri="{FF2B5EF4-FFF2-40B4-BE49-F238E27FC236}">
                <a16:creationId xmlns:a16="http://schemas.microsoft.com/office/drawing/2014/main" id="{F422D8DD-03D9-1181-A988-604AA38CFF37}"/>
              </a:ext>
            </a:extLst>
          </p:cNvPr>
          <p:cNvPicPr>
            <a:picLocks noChangeAspect="1"/>
          </p:cNvPicPr>
          <p:nvPr/>
        </p:nvPicPr>
        <p:blipFill>
          <a:blip r:embed="rId9"/>
          <a:stretch>
            <a:fillRect/>
          </a:stretch>
        </p:blipFill>
        <p:spPr>
          <a:xfrm>
            <a:off x="4705492" y="4328779"/>
            <a:ext cx="3647478" cy="2378358"/>
          </a:xfrm>
          <a:prstGeom prst="rect">
            <a:avLst/>
          </a:prstGeom>
        </p:spPr>
      </p:pic>
      <p:pic>
        <p:nvPicPr>
          <p:cNvPr id="12189" name="Picture 7" descr="Text&#10;&#10;Description automatically generated">
            <a:extLst>
              <a:ext uri="{FF2B5EF4-FFF2-40B4-BE49-F238E27FC236}">
                <a16:creationId xmlns:a16="http://schemas.microsoft.com/office/drawing/2014/main" id="{29A860A1-6D72-C4E7-21DA-344981B8A126}"/>
              </a:ext>
            </a:extLst>
          </p:cNvPr>
          <p:cNvPicPr>
            <a:picLocks noChangeAspect="1"/>
          </p:cNvPicPr>
          <p:nvPr/>
        </p:nvPicPr>
        <p:blipFill>
          <a:blip r:embed="rId10"/>
          <a:stretch>
            <a:fillRect/>
          </a:stretch>
        </p:blipFill>
        <p:spPr>
          <a:xfrm>
            <a:off x="8468321" y="4327710"/>
            <a:ext cx="3553135" cy="2377147"/>
          </a:xfrm>
          <a:prstGeom prst="rect">
            <a:avLst/>
          </a:prstGeom>
        </p:spPr>
      </p:pic>
      <p:sp>
        <p:nvSpPr>
          <p:cNvPr id="162" name="Title 7">
            <a:extLst>
              <a:ext uri="{FF2B5EF4-FFF2-40B4-BE49-F238E27FC236}">
                <a16:creationId xmlns:a16="http://schemas.microsoft.com/office/drawing/2014/main" id="{CBF245D5-FACC-2B06-8A20-F0A8E0F4136E}"/>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cs typeface="Calibri"/>
              </a:rPr>
              <a:t>Key Themes - Apple</a:t>
            </a:r>
          </a:p>
        </p:txBody>
      </p:sp>
    </p:spTree>
    <p:extLst>
      <p:ext uri="{BB962C8B-B14F-4D97-AF65-F5344CB8AC3E}">
        <p14:creationId xmlns:p14="http://schemas.microsoft.com/office/powerpoint/2010/main" val="3785557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9" name="Diagram 139">
            <a:extLst>
              <a:ext uri="{FF2B5EF4-FFF2-40B4-BE49-F238E27FC236}">
                <a16:creationId xmlns:a16="http://schemas.microsoft.com/office/drawing/2014/main" id="{F73A1838-2A17-2AEC-C214-93C4112A92CC}"/>
              </a:ext>
            </a:extLst>
          </p:cNvPr>
          <p:cNvGraphicFramePr/>
          <p:nvPr/>
        </p:nvGraphicFramePr>
        <p:xfrm>
          <a:off x="42017" y="-188783"/>
          <a:ext cx="11989593" cy="3742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9" descr="Text&#10;&#10;Description automatically generated">
            <a:extLst>
              <a:ext uri="{FF2B5EF4-FFF2-40B4-BE49-F238E27FC236}">
                <a16:creationId xmlns:a16="http://schemas.microsoft.com/office/drawing/2014/main" id="{6FE88290-E899-FE78-EA80-3B0C42E514D3}"/>
              </a:ext>
            </a:extLst>
          </p:cNvPr>
          <p:cNvPicPr>
            <a:picLocks noChangeAspect="1"/>
          </p:cNvPicPr>
          <p:nvPr/>
        </p:nvPicPr>
        <p:blipFill rotWithShape="1">
          <a:blip r:embed="rId8"/>
          <a:srcRect l="9" r="1060" b="3"/>
          <a:stretch/>
        </p:blipFill>
        <p:spPr>
          <a:xfrm>
            <a:off x="6462193" y="3829101"/>
            <a:ext cx="5294395" cy="2780966"/>
          </a:xfrm>
          <a:prstGeom prst="rect">
            <a:avLst/>
          </a:prstGeom>
        </p:spPr>
      </p:pic>
      <p:grpSp>
        <p:nvGrpSpPr>
          <p:cNvPr id="130" name="Group 129">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31" name="Freeform: Shape 130">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4" name="Freeform: Shape 133">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10" descr="Text&#10;&#10;Description automatically generated">
            <a:extLst>
              <a:ext uri="{FF2B5EF4-FFF2-40B4-BE49-F238E27FC236}">
                <a16:creationId xmlns:a16="http://schemas.microsoft.com/office/drawing/2014/main" id="{33BABEA6-41AF-E49E-BFDC-AAF57A238711}"/>
              </a:ext>
            </a:extLst>
          </p:cNvPr>
          <p:cNvPicPr>
            <a:picLocks noChangeAspect="1"/>
          </p:cNvPicPr>
          <p:nvPr/>
        </p:nvPicPr>
        <p:blipFill rotWithShape="1">
          <a:blip r:embed="rId9"/>
          <a:srcRect r="1069" b="3"/>
          <a:stretch/>
        </p:blipFill>
        <p:spPr>
          <a:xfrm>
            <a:off x="1024600" y="3896226"/>
            <a:ext cx="4652072" cy="2780965"/>
          </a:xfrm>
          <a:prstGeom prst="rect">
            <a:avLst/>
          </a:prstGeom>
        </p:spPr>
      </p:pic>
      <p:sp>
        <p:nvSpPr>
          <p:cNvPr id="3" name="TextBox 2">
            <a:extLst>
              <a:ext uri="{FF2B5EF4-FFF2-40B4-BE49-F238E27FC236}">
                <a16:creationId xmlns:a16="http://schemas.microsoft.com/office/drawing/2014/main" id="{2F29246E-FF4D-83CB-BD4C-4A7A3639F986}"/>
              </a:ext>
            </a:extLst>
          </p:cNvPr>
          <p:cNvSpPr txBox="1"/>
          <p:nvPr/>
        </p:nvSpPr>
        <p:spPr>
          <a:xfrm>
            <a:off x="1021180" y="2919280"/>
            <a:ext cx="5588492" cy="12461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114300">
              <a:lnSpc>
                <a:spcPct val="90000"/>
              </a:lnSpc>
              <a:spcAft>
                <a:spcPts val="600"/>
              </a:spcAft>
            </a:pPr>
            <a:r>
              <a:rPr lang="en-US" sz="1400" i="1"/>
              <a:t>From 2006 – 2015 company was more focused on generating revenue with the aid of advertisements across multiple platforms which can be seen with the word cloud image on the top which has words like </a:t>
            </a:r>
            <a:r>
              <a:rPr lang="en-US" sz="1400" b="1" i="1"/>
              <a:t>advertising, display, platforms</a:t>
            </a:r>
            <a:r>
              <a:rPr lang="en-US" sz="1400" i="1"/>
              <a:t> etc.</a:t>
            </a: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p:txBody>
      </p:sp>
      <p:sp>
        <p:nvSpPr>
          <p:cNvPr id="353" name="Left Brace 352">
            <a:extLst>
              <a:ext uri="{FF2B5EF4-FFF2-40B4-BE49-F238E27FC236}">
                <a16:creationId xmlns:a16="http://schemas.microsoft.com/office/drawing/2014/main" id="{516785FB-1725-6497-CA40-CC178F83BD52}"/>
              </a:ext>
            </a:extLst>
          </p:cNvPr>
          <p:cNvSpPr/>
          <p:nvPr/>
        </p:nvSpPr>
        <p:spPr>
          <a:xfrm rot="16200000">
            <a:off x="3587757" y="-405058"/>
            <a:ext cx="367860" cy="606315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8" name="Left Brace 767">
            <a:extLst>
              <a:ext uri="{FF2B5EF4-FFF2-40B4-BE49-F238E27FC236}">
                <a16:creationId xmlns:a16="http://schemas.microsoft.com/office/drawing/2014/main" id="{D61005AD-0A36-44F1-1691-24DAE0D3D045}"/>
              </a:ext>
            </a:extLst>
          </p:cNvPr>
          <p:cNvSpPr/>
          <p:nvPr/>
        </p:nvSpPr>
        <p:spPr>
          <a:xfrm rot="16200000">
            <a:off x="9269913" y="324096"/>
            <a:ext cx="367860" cy="4604842"/>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9" name="TextBox 768">
            <a:extLst>
              <a:ext uri="{FF2B5EF4-FFF2-40B4-BE49-F238E27FC236}">
                <a16:creationId xmlns:a16="http://schemas.microsoft.com/office/drawing/2014/main" id="{D9864CF8-84E7-4D70-3D66-BA5FEDBCB1E4}"/>
              </a:ext>
            </a:extLst>
          </p:cNvPr>
          <p:cNvSpPr txBox="1"/>
          <p:nvPr/>
        </p:nvSpPr>
        <p:spPr>
          <a:xfrm>
            <a:off x="1642241" y="2272862"/>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rgbClr val="4472C4"/>
                </a:solidFill>
                <a:cs typeface="Calibri"/>
              </a:rPr>
              <a:t>Before Sundar Pichai took over as the CEO</a:t>
            </a:r>
          </a:p>
        </p:txBody>
      </p:sp>
      <p:sp>
        <p:nvSpPr>
          <p:cNvPr id="770" name="TextBox 769">
            <a:extLst>
              <a:ext uri="{FF2B5EF4-FFF2-40B4-BE49-F238E27FC236}">
                <a16:creationId xmlns:a16="http://schemas.microsoft.com/office/drawing/2014/main" id="{970B1BB4-FFD8-5117-6CD3-7E9D3D0229B6}"/>
              </a:ext>
            </a:extLst>
          </p:cNvPr>
          <p:cNvSpPr txBox="1"/>
          <p:nvPr/>
        </p:nvSpPr>
        <p:spPr>
          <a:xfrm>
            <a:off x="7153603" y="2272862"/>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chemeClr val="accent6">
                    <a:lumMod val="75000"/>
                  </a:schemeClr>
                </a:solidFill>
                <a:cs typeface="Calibri"/>
              </a:rPr>
              <a:t>During Sundar Pichai's Leadership</a:t>
            </a:r>
          </a:p>
        </p:txBody>
      </p:sp>
      <p:sp>
        <p:nvSpPr>
          <p:cNvPr id="1145" name="TextBox 1144">
            <a:extLst>
              <a:ext uri="{FF2B5EF4-FFF2-40B4-BE49-F238E27FC236}">
                <a16:creationId xmlns:a16="http://schemas.microsoft.com/office/drawing/2014/main" id="{05C77B19-92EE-F3BF-B40F-8B31D34A0C4B}"/>
              </a:ext>
            </a:extLst>
          </p:cNvPr>
          <p:cNvSpPr txBox="1"/>
          <p:nvPr/>
        </p:nvSpPr>
        <p:spPr>
          <a:xfrm>
            <a:off x="7069521" y="2878521"/>
            <a:ext cx="47795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From 2016 – 2022 the company was more focused on working and improvement of </a:t>
            </a:r>
            <a:r>
              <a:rPr lang="en-US" sz="1400" b="1" i="1"/>
              <a:t>cloud, drive, customer service</a:t>
            </a:r>
            <a:r>
              <a:rPr lang="en-US" sz="1400" i="1"/>
              <a:t> which can be seen with the bottom word count image</a:t>
            </a:r>
            <a:r>
              <a:rPr lang="en-US" sz="1400" i="1">
                <a:cs typeface="Calibri"/>
              </a:rPr>
              <a:t>​</a:t>
            </a:r>
          </a:p>
        </p:txBody>
      </p:sp>
      <p:sp>
        <p:nvSpPr>
          <p:cNvPr id="809" name="Title 7">
            <a:extLst>
              <a:ext uri="{FF2B5EF4-FFF2-40B4-BE49-F238E27FC236}">
                <a16:creationId xmlns:a16="http://schemas.microsoft.com/office/drawing/2014/main" id="{BF64DEB1-A628-D521-3EB6-01CF0F0947DE}"/>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cs typeface="Calibri"/>
              </a:rPr>
              <a:t>Key Themes - Google</a:t>
            </a:r>
          </a:p>
        </p:txBody>
      </p:sp>
    </p:spTree>
    <p:extLst>
      <p:ext uri="{BB962C8B-B14F-4D97-AF65-F5344CB8AC3E}">
        <p14:creationId xmlns:p14="http://schemas.microsoft.com/office/powerpoint/2010/main" val="413981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19" descr="Chart&#10;&#10;Description automatically generated">
            <a:extLst>
              <a:ext uri="{FF2B5EF4-FFF2-40B4-BE49-F238E27FC236}">
                <a16:creationId xmlns:a16="http://schemas.microsoft.com/office/drawing/2014/main" id="{B2BD5CE6-5FE7-D08E-D4FF-932FEF475E26}"/>
              </a:ext>
            </a:extLst>
          </p:cNvPr>
          <p:cNvPicPr>
            <a:picLocks noChangeAspect="1"/>
          </p:cNvPicPr>
          <p:nvPr/>
        </p:nvPicPr>
        <p:blipFill rotWithShape="1">
          <a:blip r:embed="rId3"/>
          <a:srcRect l="7226" t="5393" r="6146" b="5997"/>
          <a:stretch/>
        </p:blipFill>
        <p:spPr>
          <a:xfrm>
            <a:off x="3165456" y="4102466"/>
            <a:ext cx="7843567" cy="2437268"/>
          </a:xfrm>
          <a:prstGeom prst="rect">
            <a:avLst/>
          </a:prstGeom>
        </p:spPr>
      </p:pic>
      <p:pic>
        <p:nvPicPr>
          <p:cNvPr id="8" name="Picture 5" descr="Icon&#10;&#10;Description automatically generated">
            <a:extLst>
              <a:ext uri="{FF2B5EF4-FFF2-40B4-BE49-F238E27FC236}">
                <a16:creationId xmlns:a16="http://schemas.microsoft.com/office/drawing/2014/main" id="{DAC2955C-6039-A5D8-0F22-E5D883528C64}"/>
              </a:ext>
            </a:extLst>
          </p:cNvPr>
          <p:cNvPicPr>
            <a:picLocks noChangeAspect="1"/>
          </p:cNvPicPr>
          <p:nvPr/>
        </p:nvPicPr>
        <p:blipFill rotWithShape="1">
          <a:blip r:embed="rId4"/>
          <a:srcRect r="19130"/>
          <a:stretch/>
        </p:blipFill>
        <p:spPr>
          <a:xfrm>
            <a:off x="11098589" y="6115303"/>
            <a:ext cx="1015309" cy="694365"/>
          </a:xfrm>
          <a:prstGeom prst="rect">
            <a:avLst/>
          </a:prstGeom>
        </p:spPr>
      </p:pic>
      <p:grpSp>
        <p:nvGrpSpPr>
          <p:cNvPr id="23" name="Group 22">
            <a:extLst>
              <a:ext uri="{FF2B5EF4-FFF2-40B4-BE49-F238E27FC236}">
                <a16:creationId xmlns:a16="http://schemas.microsoft.com/office/drawing/2014/main" id="{3F924D49-40F4-86E2-7CCE-50D7244DD34D}"/>
              </a:ext>
            </a:extLst>
          </p:cNvPr>
          <p:cNvGrpSpPr/>
          <p:nvPr/>
        </p:nvGrpSpPr>
        <p:grpSpPr>
          <a:xfrm>
            <a:off x="399581" y="1736834"/>
            <a:ext cx="2762999" cy="1563413"/>
            <a:chOff x="469024" y="1986455"/>
            <a:chExt cx="3538136" cy="1563413"/>
          </a:xfrm>
        </p:grpSpPr>
        <p:sp>
          <p:nvSpPr>
            <p:cNvPr id="21" name="Rectangle 20">
              <a:extLst>
                <a:ext uri="{FF2B5EF4-FFF2-40B4-BE49-F238E27FC236}">
                  <a16:creationId xmlns:a16="http://schemas.microsoft.com/office/drawing/2014/main" id="{D840A2FD-C07F-650D-C6A0-063E2E7962A9}"/>
                </a:ext>
              </a:extLst>
            </p:cNvPr>
            <p:cNvSpPr/>
            <p:nvPr/>
          </p:nvSpPr>
          <p:spPr>
            <a:xfrm>
              <a:off x="469024" y="1986455"/>
              <a:ext cx="3166240" cy="15634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Calibri"/>
                </a:rPr>
                <a:t>Using Vader</a:t>
              </a:r>
            </a:p>
          </p:txBody>
        </p:sp>
        <p:sp>
          <p:nvSpPr>
            <p:cNvPr id="22" name="Isosceles Triangle 21">
              <a:extLst>
                <a:ext uri="{FF2B5EF4-FFF2-40B4-BE49-F238E27FC236}">
                  <a16:creationId xmlns:a16="http://schemas.microsoft.com/office/drawing/2014/main" id="{ED275300-A93F-F037-D86C-53D2C293561B}"/>
                </a:ext>
              </a:extLst>
            </p:cNvPr>
            <p:cNvSpPr/>
            <p:nvPr/>
          </p:nvSpPr>
          <p:spPr>
            <a:xfrm rot="5400000">
              <a:off x="3291143" y="2582589"/>
              <a:ext cx="1057603" cy="374431"/>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6C9D1F5-503F-2462-78F7-DE7838979C70}"/>
              </a:ext>
            </a:extLst>
          </p:cNvPr>
          <p:cNvGrpSpPr/>
          <p:nvPr/>
        </p:nvGrpSpPr>
        <p:grpSpPr>
          <a:xfrm>
            <a:off x="375390" y="4476092"/>
            <a:ext cx="2762999" cy="1563413"/>
            <a:chOff x="560989" y="4535213"/>
            <a:chExt cx="3538136" cy="1563413"/>
          </a:xfrm>
        </p:grpSpPr>
        <p:sp>
          <p:nvSpPr>
            <p:cNvPr id="25" name="Rectangle 24">
              <a:extLst>
                <a:ext uri="{FF2B5EF4-FFF2-40B4-BE49-F238E27FC236}">
                  <a16:creationId xmlns:a16="http://schemas.microsoft.com/office/drawing/2014/main" id="{C6B3AD16-EB9A-0551-4817-89F6CC1F65AE}"/>
                </a:ext>
              </a:extLst>
            </p:cNvPr>
            <p:cNvSpPr/>
            <p:nvPr/>
          </p:nvSpPr>
          <p:spPr>
            <a:xfrm>
              <a:off x="560989" y="4535213"/>
              <a:ext cx="3166240" cy="1563413"/>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rgbClr val="FFFFFF"/>
                  </a:solidFill>
                  <a:cs typeface="Calibri"/>
                </a:rPr>
                <a:t>Using Loughran McDonald sentiment dictionary</a:t>
              </a:r>
            </a:p>
          </p:txBody>
        </p:sp>
        <p:sp>
          <p:nvSpPr>
            <p:cNvPr id="26" name="Isosceles Triangle 25">
              <a:extLst>
                <a:ext uri="{FF2B5EF4-FFF2-40B4-BE49-F238E27FC236}">
                  <a16:creationId xmlns:a16="http://schemas.microsoft.com/office/drawing/2014/main" id="{F7FE4BA4-76CF-1516-443C-9A5BA6CE3EBC}"/>
                </a:ext>
              </a:extLst>
            </p:cNvPr>
            <p:cNvSpPr/>
            <p:nvPr/>
          </p:nvSpPr>
          <p:spPr>
            <a:xfrm rot="5400000">
              <a:off x="3383108" y="5131347"/>
              <a:ext cx="1057603" cy="374431"/>
            </a:xfrm>
            <a:prstGeom prst="triangl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cxnSp>
        <p:nvCxnSpPr>
          <p:cNvPr id="29" name="Straight Arrow Connector 28">
            <a:extLst>
              <a:ext uri="{FF2B5EF4-FFF2-40B4-BE49-F238E27FC236}">
                <a16:creationId xmlns:a16="http://schemas.microsoft.com/office/drawing/2014/main" id="{8D363AE8-F5AB-1B20-48B2-9A871459C82C}"/>
              </a:ext>
            </a:extLst>
          </p:cNvPr>
          <p:cNvCxnSpPr/>
          <p:nvPr/>
        </p:nvCxnSpPr>
        <p:spPr>
          <a:xfrm flipV="1">
            <a:off x="1258948" y="3847116"/>
            <a:ext cx="9393617" cy="13136"/>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31" name="Title 1">
            <a:extLst>
              <a:ext uri="{FF2B5EF4-FFF2-40B4-BE49-F238E27FC236}">
                <a16:creationId xmlns:a16="http://schemas.microsoft.com/office/drawing/2014/main" id="{7F387C65-4989-011E-C839-F7C437320A59}"/>
              </a:ext>
            </a:extLst>
          </p:cNvPr>
          <p:cNvSpPr txBox="1">
            <a:spLocks/>
          </p:cNvSpPr>
          <p:nvPr/>
        </p:nvSpPr>
        <p:spPr>
          <a:xfrm>
            <a:off x="302081" y="219937"/>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ea typeface="+mj-lt"/>
              <a:cs typeface="+mj-lt"/>
            </a:endParaRPr>
          </a:p>
        </p:txBody>
      </p:sp>
      <p:pic>
        <p:nvPicPr>
          <p:cNvPr id="33" name="Picture 20" descr="Chart, line chart&#10;&#10;Description automatically generated">
            <a:extLst>
              <a:ext uri="{FF2B5EF4-FFF2-40B4-BE49-F238E27FC236}">
                <a16:creationId xmlns:a16="http://schemas.microsoft.com/office/drawing/2014/main" id="{E8575D08-1932-E6D9-FD9F-F53537E7DDF9}"/>
              </a:ext>
            </a:extLst>
          </p:cNvPr>
          <p:cNvPicPr>
            <a:picLocks noChangeAspect="1"/>
          </p:cNvPicPr>
          <p:nvPr/>
        </p:nvPicPr>
        <p:blipFill>
          <a:blip r:embed="rId5"/>
          <a:stretch>
            <a:fillRect/>
          </a:stretch>
        </p:blipFill>
        <p:spPr>
          <a:xfrm>
            <a:off x="3344775" y="1296765"/>
            <a:ext cx="7497133" cy="2435122"/>
          </a:xfrm>
          <a:prstGeom prst="rect">
            <a:avLst/>
          </a:prstGeom>
        </p:spPr>
      </p:pic>
      <p:cxnSp>
        <p:nvCxnSpPr>
          <p:cNvPr id="16" name="Straight Arrow Connector 15">
            <a:extLst>
              <a:ext uri="{FF2B5EF4-FFF2-40B4-BE49-F238E27FC236}">
                <a16:creationId xmlns:a16="http://schemas.microsoft.com/office/drawing/2014/main" id="{DBA2FB53-052F-4EB0-4C3E-19FCBC734F98}"/>
              </a:ext>
            </a:extLst>
          </p:cNvPr>
          <p:cNvCxnSpPr/>
          <p:nvPr/>
        </p:nvCxnSpPr>
        <p:spPr>
          <a:xfrm flipV="1">
            <a:off x="5916991" y="904725"/>
            <a:ext cx="37495" cy="566541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3AC5299-6024-F4C7-AEF7-31E7CD904DF0}"/>
              </a:ext>
            </a:extLst>
          </p:cNvPr>
          <p:cNvCxnSpPr/>
          <p:nvPr/>
        </p:nvCxnSpPr>
        <p:spPr>
          <a:xfrm flipV="1">
            <a:off x="5902627" y="5025723"/>
            <a:ext cx="4451047" cy="254000"/>
          </a:xfrm>
          <a:prstGeom prst="straightConnector1">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42A86527-6581-ACDE-7573-3A1495FF9DA3}"/>
              </a:ext>
            </a:extLst>
          </p:cNvPr>
          <p:cNvSpPr/>
          <p:nvPr/>
        </p:nvSpPr>
        <p:spPr>
          <a:xfrm rot="16200000">
            <a:off x="4615853" y="72703"/>
            <a:ext cx="198527" cy="226525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F969310-ACB5-1616-ECE6-E85F2C35EF26}"/>
              </a:ext>
            </a:extLst>
          </p:cNvPr>
          <p:cNvSpPr txBox="1"/>
          <p:nvPr/>
        </p:nvSpPr>
        <p:spPr>
          <a:xfrm>
            <a:off x="3166241" y="948433"/>
            <a:ext cx="30265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i="1">
                <a:solidFill>
                  <a:srgbClr val="4472C4"/>
                </a:solidFill>
                <a:cs typeface="Calibri"/>
              </a:rPr>
              <a:t>Before Tim Cook </a:t>
            </a:r>
          </a:p>
        </p:txBody>
      </p:sp>
      <p:sp>
        <p:nvSpPr>
          <p:cNvPr id="37" name="TextBox 36">
            <a:extLst>
              <a:ext uri="{FF2B5EF4-FFF2-40B4-BE49-F238E27FC236}">
                <a16:creationId xmlns:a16="http://schemas.microsoft.com/office/drawing/2014/main" id="{FA7118B9-C0AA-4CB5-B63C-8ED35E84AEE4}"/>
              </a:ext>
            </a:extLst>
          </p:cNvPr>
          <p:cNvSpPr txBox="1"/>
          <p:nvPr/>
        </p:nvSpPr>
        <p:spPr>
          <a:xfrm>
            <a:off x="6663744" y="887957"/>
            <a:ext cx="34438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i="1">
                <a:solidFill>
                  <a:schemeClr val="accent6">
                    <a:lumMod val="75000"/>
                  </a:schemeClr>
                </a:solidFill>
                <a:cs typeface="Calibri"/>
              </a:rPr>
              <a:t>During Tim Cook's Leadership</a:t>
            </a:r>
          </a:p>
        </p:txBody>
      </p:sp>
      <p:sp>
        <p:nvSpPr>
          <p:cNvPr id="39" name="Left Brace 38">
            <a:extLst>
              <a:ext uri="{FF2B5EF4-FFF2-40B4-BE49-F238E27FC236}">
                <a16:creationId xmlns:a16="http://schemas.microsoft.com/office/drawing/2014/main" id="{B01B7108-9061-1F86-4B4C-D946E0FF1941}"/>
              </a:ext>
            </a:extLst>
          </p:cNvPr>
          <p:cNvSpPr/>
          <p:nvPr/>
        </p:nvSpPr>
        <p:spPr>
          <a:xfrm rot="16200000">
            <a:off x="8296246" y="-1145479"/>
            <a:ext cx="174336" cy="4689510"/>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Speech Bubble: Rectangle with Corners Rounded 39">
            <a:extLst>
              <a:ext uri="{FF2B5EF4-FFF2-40B4-BE49-F238E27FC236}">
                <a16:creationId xmlns:a16="http://schemas.microsoft.com/office/drawing/2014/main" id="{FA05A0F4-241D-FA30-0300-1B63A9156278}"/>
              </a:ext>
            </a:extLst>
          </p:cNvPr>
          <p:cNvSpPr/>
          <p:nvPr/>
        </p:nvSpPr>
        <p:spPr>
          <a:xfrm>
            <a:off x="10234990" y="3299371"/>
            <a:ext cx="1795090" cy="1413827"/>
          </a:xfrm>
          <a:prstGeom prst="wedgeRoundRect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Calibri"/>
              </a:rPr>
              <a:t>After Tim Cook became the CEO, positive and negative counts of words increased while uncertainty and constraining words remained same</a:t>
            </a:r>
          </a:p>
        </p:txBody>
      </p:sp>
      <p:sp>
        <p:nvSpPr>
          <p:cNvPr id="3" name="Title 7">
            <a:extLst>
              <a:ext uri="{FF2B5EF4-FFF2-40B4-BE49-F238E27FC236}">
                <a16:creationId xmlns:a16="http://schemas.microsoft.com/office/drawing/2014/main" id="{86418E7F-9ED2-4657-CF7B-0C6A850CD1B5}"/>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cs typeface="Calibri"/>
              </a:rPr>
              <a:t>Sentiment Analysis - Apple</a:t>
            </a:r>
          </a:p>
        </p:txBody>
      </p:sp>
    </p:spTree>
    <p:extLst>
      <p:ext uri="{BB962C8B-B14F-4D97-AF65-F5344CB8AC3E}">
        <p14:creationId xmlns:p14="http://schemas.microsoft.com/office/powerpoint/2010/main" val="119640637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8" descr="Chart, line chart&#10;&#10;Description automatically generated">
            <a:extLst>
              <a:ext uri="{FF2B5EF4-FFF2-40B4-BE49-F238E27FC236}">
                <a16:creationId xmlns:a16="http://schemas.microsoft.com/office/drawing/2014/main" id="{DEEB0D2E-8232-D2D4-63E8-932D581D6DCE}"/>
              </a:ext>
            </a:extLst>
          </p:cNvPr>
          <p:cNvPicPr>
            <a:picLocks noChangeAspect="1"/>
          </p:cNvPicPr>
          <p:nvPr/>
        </p:nvPicPr>
        <p:blipFill rotWithShape="1">
          <a:blip r:embed="rId2"/>
          <a:srcRect l="8664" t="5765" r="6859" b="5885"/>
          <a:stretch/>
        </p:blipFill>
        <p:spPr>
          <a:xfrm>
            <a:off x="3416816" y="4069937"/>
            <a:ext cx="7536883" cy="2518642"/>
          </a:xfrm>
          <a:prstGeom prst="rect">
            <a:avLst/>
          </a:prstGeom>
        </p:spPr>
      </p:pic>
      <p:pic>
        <p:nvPicPr>
          <p:cNvPr id="2" name="Picture 2" descr="Chart, line chart&#10;&#10;Description automatically generated">
            <a:extLst>
              <a:ext uri="{FF2B5EF4-FFF2-40B4-BE49-F238E27FC236}">
                <a16:creationId xmlns:a16="http://schemas.microsoft.com/office/drawing/2014/main" id="{4F6CFCF9-B121-350D-0BDA-A7CCBBD19EAE}"/>
              </a:ext>
            </a:extLst>
          </p:cNvPr>
          <p:cNvPicPr>
            <a:picLocks noChangeAspect="1"/>
          </p:cNvPicPr>
          <p:nvPr/>
        </p:nvPicPr>
        <p:blipFill rotWithShape="1">
          <a:blip r:embed="rId3"/>
          <a:srcRect l="7640" t="3921" r="7640" b="2801"/>
          <a:stretch/>
        </p:blipFill>
        <p:spPr>
          <a:xfrm>
            <a:off x="3318642" y="1133014"/>
            <a:ext cx="7583919" cy="2654106"/>
          </a:xfrm>
          <a:prstGeom prst="rect">
            <a:avLst/>
          </a:prstGeom>
        </p:spPr>
      </p:pic>
      <p:grpSp>
        <p:nvGrpSpPr>
          <p:cNvPr id="8" name="Group 7">
            <a:extLst>
              <a:ext uri="{FF2B5EF4-FFF2-40B4-BE49-F238E27FC236}">
                <a16:creationId xmlns:a16="http://schemas.microsoft.com/office/drawing/2014/main" id="{F607FF34-2089-86E4-3957-9BA7654AF078}"/>
              </a:ext>
            </a:extLst>
          </p:cNvPr>
          <p:cNvGrpSpPr/>
          <p:nvPr/>
        </p:nvGrpSpPr>
        <p:grpSpPr>
          <a:xfrm>
            <a:off x="508438" y="1736834"/>
            <a:ext cx="2762999" cy="1563413"/>
            <a:chOff x="469024" y="1986455"/>
            <a:chExt cx="3538136" cy="1563413"/>
          </a:xfrm>
        </p:grpSpPr>
        <p:sp>
          <p:nvSpPr>
            <p:cNvPr id="5" name="Rectangle 4">
              <a:extLst>
                <a:ext uri="{FF2B5EF4-FFF2-40B4-BE49-F238E27FC236}">
                  <a16:creationId xmlns:a16="http://schemas.microsoft.com/office/drawing/2014/main" id="{1C962433-8080-E67D-E67D-EFF506021E12}"/>
                </a:ext>
              </a:extLst>
            </p:cNvPr>
            <p:cNvSpPr/>
            <p:nvPr/>
          </p:nvSpPr>
          <p:spPr>
            <a:xfrm>
              <a:off x="469024" y="1986455"/>
              <a:ext cx="3166240" cy="15634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Calibri"/>
                </a:rPr>
                <a:t>Using Vader</a:t>
              </a:r>
            </a:p>
          </p:txBody>
        </p:sp>
        <p:sp>
          <p:nvSpPr>
            <p:cNvPr id="7" name="Isosceles Triangle 6">
              <a:extLst>
                <a:ext uri="{FF2B5EF4-FFF2-40B4-BE49-F238E27FC236}">
                  <a16:creationId xmlns:a16="http://schemas.microsoft.com/office/drawing/2014/main" id="{B8315019-3AB1-4A60-DE36-C3E204086AC9}"/>
                </a:ext>
              </a:extLst>
            </p:cNvPr>
            <p:cNvSpPr/>
            <p:nvPr/>
          </p:nvSpPr>
          <p:spPr>
            <a:xfrm rot="5400000">
              <a:off x="3291143" y="2582589"/>
              <a:ext cx="1057603" cy="374431"/>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419BE25D-79FA-F857-95B9-D6BD464DF3E8}"/>
              </a:ext>
            </a:extLst>
          </p:cNvPr>
          <p:cNvGrpSpPr/>
          <p:nvPr/>
        </p:nvGrpSpPr>
        <p:grpSpPr>
          <a:xfrm>
            <a:off x="508437" y="4476092"/>
            <a:ext cx="2762999" cy="1563413"/>
            <a:chOff x="560989" y="4535213"/>
            <a:chExt cx="3538136" cy="1563413"/>
          </a:xfrm>
        </p:grpSpPr>
        <p:sp>
          <p:nvSpPr>
            <p:cNvPr id="10" name="Rectangle 9">
              <a:extLst>
                <a:ext uri="{FF2B5EF4-FFF2-40B4-BE49-F238E27FC236}">
                  <a16:creationId xmlns:a16="http://schemas.microsoft.com/office/drawing/2014/main" id="{E32E2FCE-9C07-84B8-5138-6CEF0F703514}"/>
                </a:ext>
              </a:extLst>
            </p:cNvPr>
            <p:cNvSpPr/>
            <p:nvPr/>
          </p:nvSpPr>
          <p:spPr>
            <a:xfrm>
              <a:off x="560989" y="4535213"/>
              <a:ext cx="3166240" cy="1563413"/>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rgbClr val="FFFFFF"/>
                  </a:solidFill>
                  <a:cs typeface="Calibri"/>
                </a:rPr>
                <a:t>Using Loughran McDonald sentiment dictionary</a:t>
              </a:r>
            </a:p>
          </p:txBody>
        </p:sp>
        <p:sp>
          <p:nvSpPr>
            <p:cNvPr id="11" name="Isosceles Triangle 10">
              <a:extLst>
                <a:ext uri="{FF2B5EF4-FFF2-40B4-BE49-F238E27FC236}">
                  <a16:creationId xmlns:a16="http://schemas.microsoft.com/office/drawing/2014/main" id="{12A95F73-8BF1-A76A-0F97-944A7CDF4AD6}"/>
                </a:ext>
              </a:extLst>
            </p:cNvPr>
            <p:cNvSpPr/>
            <p:nvPr/>
          </p:nvSpPr>
          <p:spPr>
            <a:xfrm rot="5400000">
              <a:off x="3383108" y="5131347"/>
              <a:ext cx="1057603" cy="374431"/>
            </a:xfrm>
            <a:prstGeom prst="triangl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cxnSp>
        <p:nvCxnSpPr>
          <p:cNvPr id="16" name="Straight Arrow Connector 15">
            <a:extLst>
              <a:ext uri="{FF2B5EF4-FFF2-40B4-BE49-F238E27FC236}">
                <a16:creationId xmlns:a16="http://schemas.microsoft.com/office/drawing/2014/main" id="{738F5EBB-2531-7A50-6867-1AF6D4D28B32}"/>
              </a:ext>
            </a:extLst>
          </p:cNvPr>
          <p:cNvCxnSpPr/>
          <p:nvPr/>
        </p:nvCxnSpPr>
        <p:spPr>
          <a:xfrm flipV="1">
            <a:off x="1258948" y="3833978"/>
            <a:ext cx="9393617" cy="13136"/>
          </a:xfrm>
          <a:prstGeom prst="straightConnector1">
            <a:avLst/>
          </a:prstGeom>
        </p:spPr>
        <p:style>
          <a:lnRef idx="2">
            <a:schemeClr val="accent1"/>
          </a:lnRef>
          <a:fillRef idx="0">
            <a:schemeClr val="accent1"/>
          </a:fillRef>
          <a:effectRef idx="1">
            <a:schemeClr val="accent1"/>
          </a:effectRef>
          <a:fontRef idx="minor">
            <a:schemeClr val="tx1"/>
          </a:fontRef>
        </p:style>
      </p:cxnSp>
      <p:pic>
        <p:nvPicPr>
          <p:cNvPr id="6" name="Picture 4" descr="Logo&#10;&#10;Description automatically generated">
            <a:extLst>
              <a:ext uri="{FF2B5EF4-FFF2-40B4-BE49-F238E27FC236}">
                <a16:creationId xmlns:a16="http://schemas.microsoft.com/office/drawing/2014/main" id="{6FE9D9C5-0250-751F-959A-58F64B77AA27}"/>
              </a:ext>
            </a:extLst>
          </p:cNvPr>
          <p:cNvPicPr>
            <a:picLocks noChangeAspect="1"/>
          </p:cNvPicPr>
          <p:nvPr/>
        </p:nvPicPr>
        <p:blipFill>
          <a:blip r:embed="rId4"/>
          <a:stretch>
            <a:fillRect/>
          </a:stretch>
        </p:blipFill>
        <p:spPr>
          <a:xfrm>
            <a:off x="11471124" y="6181874"/>
            <a:ext cx="609601" cy="602344"/>
          </a:xfrm>
          <a:prstGeom prst="rect">
            <a:avLst/>
          </a:prstGeom>
        </p:spPr>
      </p:pic>
      <p:cxnSp>
        <p:nvCxnSpPr>
          <p:cNvPr id="20" name="Straight Arrow Connector 19">
            <a:extLst>
              <a:ext uri="{FF2B5EF4-FFF2-40B4-BE49-F238E27FC236}">
                <a16:creationId xmlns:a16="http://schemas.microsoft.com/office/drawing/2014/main" id="{99CFC5C3-AAD6-F5B3-14D3-A74A31C90371}"/>
              </a:ext>
            </a:extLst>
          </p:cNvPr>
          <p:cNvCxnSpPr/>
          <p:nvPr/>
        </p:nvCxnSpPr>
        <p:spPr>
          <a:xfrm flipV="1">
            <a:off x="7561943" y="735392"/>
            <a:ext cx="37495" cy="566541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D7E806-65EE-2A1A-CF24-D0A43578956E}"/>
              </a:ext>
            </a:extLst>
          </p:cNvPr>
          <p:cNvCxnSpPr/>
          <p:nvPr/>
        </p:nvCxnSpPr>
        <p:spPr>
          <a:xfrm>
            <a:off x="7595960" y="5182961"/>
            <a:ext cx="2794000" cy="114904"/>
          </a:xfrm>
          <a:prstGeom prst="straightConnector1">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35">
            <a:extLst>
              <a:ext uri="{FF2B5EF4-FFF2-40B4-BE49-F238E27FC236}">
                <a16:creationId xmlns:a16="http://schemas.microsoft.com/office/drawing/2014/main" id="{753CFBCD-B447-8A22-2D7F-8D9F5A7EF323}"/>
              </a:ext>
            </a:extLst>
          </p:cNvPr>
          <p:cNvSpPr/>
          <p:nvPr/>
        </p:nvSpPr>
        <p:spPr>
          <a:xfrm>
            <a:off x="10228733" y="3665646"/>
            <a:ext cx="1853908" cy="1156409"/>
          </a:xfrm>
          <a:prstGeom prst="wedgeRoundRect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cs typeface="Calibri"/>
              </a:rPr>
              <a:t>After Sundar Pichai became the CEO, the occurrence of positive and negative (polarizing) terms gradually reduced</a:t>
            </a:r>
          </a:p>
        </p:txBody>
      </p:sp>
      <p:sp>
        <p:nvSpPr>
          <p:cNvPr id="38" name="Left Brace 37">
            <a:extLst>
              <a:ext uri="{FF2B5EF4-FFF2-40B4-BE49-F238E27FC236}">
                <a16:creationId xmlns:a16="http://schemas.microsoft.com/office/drawing/2014/main" id="{6CA646E2-13D3-CF67-48DD-22D72390E157}"/>
              </a:ext>
            </a:extLst>
          </p:cNvPr>
          <p:cNvSpPr/>
          <p:nvPr/>
        </p:nvSpPr>
        <p:spPr>
          <a:xfrm rot="16200000">
            <a:off x="5571377" y="-634868"/>
            <a:ext cx="174337" cy="370458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BBBD8FE2-88CD-DDBB-7FE6-0CFC471D392D}"/>
              </a:ext>
            </a:extLst>
          </p:cNvPr>
          <p:cNvSpPr txBox="1"/>
          <p:nvPr/>
        </p:nvSpPr>
        <p:spPr>
          <a:xfrm>
            <a:off x="3408146" y="912148"/>
            <a:ext cx="40546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i="1">
                <a:solidFill>
                  <a:srgbClr val="4472C4"/>
                </a:solidFill>
                <a:cs typeface="Calibri"/>
              </a:rPr>
              <a:t>Before Sundar Pichai </a:t>
            </a:r>
          </a:p>
        </p:txBody>
      </p:sp>
      <p:sp>
        <p:nvSpPr>
          <p:cNvPr id="42" name="TextBox 41">
            <a:extLst>
              <a:ext uri="{FF2B5EF4-FFF2-40B4-BE49-F238E27FC236}">
                <a16:creationId xmlns:a16="http://schemas.microsoft.com/office/drawing/2014/main" id="{99CC7B45-5570-FEE7-E7FD-75086AA332C7}"/>
              </a:ext>
            </a:extLst>
          </p:cNvPr>
          <p:cNvSpPr txBox="1"/>
          <p:nvPr/>
        </p:nvSpPr>
        <p:spPr>
          <a:xfrm>
            <a:off x="7643459" y="912147"/>
            <a:ext cx="31232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i="1">
                <a:solidFill>
                  <a:schemeClr val="accent6">
                    <a:lumMod val="75000"/>
                  </a:schemeClr>
                </a:solidFill>
                <a:cs typeface="Calibri"/>
              </a:rPr>
              <a:t>During Sundar Pichai's Leadership</a:t>
            </a:r>
          </a:p>
        </p:txBody>
      </p:sp>
      <p:sp>
        <p:nvSpPr>
          <p:cNvPr id="44" name="Left Brace 43">
            <a:extLst>
              <a:ext uri="{FF2B5EF4-FFF2-40B4-BE49-F238E27FC236}">
                <a16:creationId xmlns:a16="http://schemas.microsoft.com/office/drawing/2014/main" id="{7DBF0605-805C-8676-9063-BFCD4659CD3A}"/>
              </a:ext>
            </a:extLst>
          </p:cNvPr>
          <p:cNvSpPr/>
          <p:nvPr/>
        </p:nvSpPr>
        <p:spPr>
          <a:xfrm rot="16200000">
            <a:off x="9094531" y="-268575"/>
            <a:ext cx="150146" cy="2959892"/>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itle 7">
            <a:extLst>
              <a:ext uri="{FF2B5EF4-FFF2-40B4-BE49-F238E27FC236}">
                <a16:creationId xmlns:a16="http://schemas.microsoft.com/office/drawing/2014/main" id="{3DE089C6-1A9A-7F15-BA1F-D5AF6488042E}"/>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cs typeface="Calibri"/>
              </a:rPr>
              <a:t>Sentiment Analysis - Google</a:t>
            </a:r>
          </a:p>
        </p:txBody>
      </p:sp>
    </p:spTree>
    <p:extLst>
      <p:ext uri="{BB962C8B-B14F-4D97-AF65-F5344CB8AC3E}">
        <p14:creationId xmlns:p14="http://schemas.microsoft.com/office/powerpoint/2010/main" val="1503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9" name="Diagram 139">
            <a:extLst>
              <a:ext uri="{FF2B5EF4-FFF2-40B4-BE49-F238E27FC236}">
                <a16:creationId xmlns:a16="http://schemas.microsoft.com/office/drawing/2014/main" id="{F73A1838-2A17-2AEC-C214-93C4112A92CC}"/>
              </a:ext>
            </a:extLst>
          </p:cNvPr>
          <p:cNvGraphicFramePr/>
          <p:nvPr/>
        </p:nvGraphicFramePr>
        <p:xfrm>
          <a:off x="42017" y="-188783"/>
          <a:ext cx="11989593" cy="3742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0" name="Group 129">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31" name="Freeform: Shape 130">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4" name="Freeform: Shape 133">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2F29246E-FF4D-83CB-BD4C-4A7A3639F986}"/>
              </a:ext>
            </a:extLst>
          </p:cNvPr>
          <p:cNvSpPr txBox="1"/>
          <p:nvPr/>
        </p:nvSpPr>
        <p:spPr>
          <a:xfrm>
            <a:off x="1021180" y="2919280"/>
            <a:ext cx="5588492" cy="12461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114300">
              <a:lnSpc>
                <a:spcPct val="90000"/>
              </a:lnSpc>
              <a:spcAft>
                <a:spcPts val="600"/>
              </a:spcAft>
            </a:pP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p:txBody>
      </p:sp>
      <p:sp>
        <p:nvSpPr>
          <p:cNvPr id="353" name="Left Brace 352">
            <a:extLst>
              <a:ext uri="{FF2B5EF4-FFF2-40B4-BE49-F238E27FC236}">
                <a16:creationId xmlns:a16="http://schemas.microsoft.com/office/drawing/2014/main" id="{516785FB-1725-6497-CA40-CC178F83BD52}"/>
              </a:ext>
            </a:extLst>
          </p:cNvPr>
          <p:cNvSpPr/>
          <p:nvPr/>
        </p:nvSpPr>
        <p:spPr>
          <a:xfrm rot="16200000">
            <a:off x="2511018" y="671681"/>
            <a:ext cx="367860" cy="390967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8" name="Left Brace 767">
            <a:extLst>
              <a:ext uri="{FF2B5EF4-FFF2-40B4-BE49-F238E27FC236}">
                <a16:creationId xmlns:a16="http://schemas.microsoft.com/office/drawing/2014/main" id="{D61005AD-0A36-44F1-1691-24DAE0D3D045}"/>
              </a:ext>
            </a:extLst>
          </p:cNvPr>
          <p:cNvSpPr/>
          <p:nvPr/>
        </p:nvSpPr>
        <p:spPr>
          <a:xfrm rot="16200000">
            <a:off x="8132435" y="-824425"/>
            <a:ext cx="356817" cy="6890842"/>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9" name="TextBox 768">
            <a:extLst>
              <a:ext uri="{FF2B5EF4-FFF2-40B4-BE49-F238E27FC236}">
                <a16:creationId xmlns:a16="http://schemas.microsoft.com/office/drawing/2014/main" id="{D9864CF8-84E7-4D70-3D66-BA5FEDBCB1E4}"/>
              </a:ext>
            </a:extLst>
          </p:cNvPr>
          <p:cNvSpPr txBox="1"/>
          <p:nvPr/>
        </p:nvSpPr>
        <p:spPr>
          <a:xfrm>
            <a:off x="648328" y="2272862"/>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rgbClr val="4472C4"/>
                </a:solidFill>
                <a:cs typeface="Calibri"/>
              </a:rPr>
              <a:t>Before Tim Cook took over as the CEO</a:t>
            </a:r>
          </a:p>
        </p:txBody>
      </p:sp>
      <p:sp>
        <p:nvSpPr>
          <p:cNvPr id="770" name="TextBox 769">
            <a:extLst>
              <a:ext uri="{FF2B5EF4-FFF2-40B4-BE49-F238E27FC236}">
                <a16:creationId xmlns:a16="http://schemas.microsoft.com/office/drawing/2014/main" id="{970B1BB4-FFD8-5117-6CD3-7E9D3D0229B6}"/>
              </a:ext>
            </a:extLst>
          </p:cNvPr>
          <p:cNvSpPr txBox="1"/>
          <p:nvPr/>
        </p:nvSpPr>
        <p:spPr>
          <a:xfrm>
            <a:off x="6038212" y="2294949"/>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chemeClr val="accent6">
                    <a:lumMod val="75000"/>
                  </a:schemeClr>
                </a:solidFill>
                <a:cs typeface="Calibri"/>
              </a:rPr>
              <a:t>During Tim Cook's Leadership</a:t>
            </a:r>
          </a:p>
        </p:txBody>
      </p:sp>
      <p:sp>
        <p:nvSpPr>
          <p:cNvPr id="2545" name="TextBox 2544">
            <a:extLst>
              <a:ext uri="{FF2B5EF4-FFF2-40B4-BE49-F238E27FC236}">
                <a16:creationId xmlns:a16="http://schemas.microsoft.com/office/drawing/2014/main" id="{BBFA8778-15E4-95D2-CA50-C35B3A5123F8}"/>
              </a:ext>
            </a:extLst>
          </p:cNvPr>
          <p:cNvSpPr txBox="1"/>
          <p:nvPr/>
        </p:nvSpPr>
        <p:spPr>
          <a:xfrm>
            <a:off x="325930" y="2980668"/>
            <a:ext cx="470162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t>Product Innovation:</a:t>
            </a:r>
            <a:r>
              <a:rPr lang="en-US" sz="1400" b="1"/>
              <a:t> </a:t>
            </a:r>
            <a:r>
              <a:rPr lang="en-US" sz="1400"/>
              <a:t>[ </a:t>
            </a:r>
            <a:r>
              <a:rPr lang="en-US" sz="1400" b="1">
                <a:solidFill>
                  <a:schemeClr val="accent5">
                    <a:lumMod val="50000"/>
                  </a:schemeClr>
                </a:solidFill>
              </a:rPr>
              <a:t>'</a:t>
            </a:r>
            <a:r>
              <a:rPr lang="en-US" sz="1400" b="1" err="1">
                <a:solidFill>
                  <a:schemeClr val="accent5">
                    <a:lumMod val="50000"/>
                  </a:schemeClr>
                </a:solidFill>
              </a:rPr>
              <a:t>iphone</a:t>
            </a:r>
            <a:r>
              <a:rPr lang="en-US" sz="1400" b="1">
                <a:solidFill>
                  <a:schemeClr val="accent5">
                    <a:lumMod val="50000"/>
                  </a:schemeClr>
                </a:solidFill>
              </a:rPr>
              <a:t> apple tv'</a:t>
            </a:r>
            <a:r>
              <a:rPr lang="en-US" sz="1400"/>
              <a:t>, 'commodity pricing environment', 'customer store week', </a:t>
            </a:r>
            <a:r>
              <a:rPr lang="en-US" sz="1400" b="1">
                <a:solidFill>
                  <a:schemeClr val="accent5">
                    <a:lumMod val="50000"/>
                  </a:schemeClr>
                </a:solidFill>
              </a:rPr>
              <a:t>'environment product mix'</a:t>
            </a:r>
            <a:r>
              <a:rPr lang="en-US" sz="1400"/>
              <a:t>, </a:t>
            </a:r>
            <a:r>
              <a:rPr lang="en-US" sz="1400" b="1">
                <a:solidFill>
                  <a:schemeClr val="accent5">
                    <a:lumMod val="50000"/>
                  </a:schemeClr>
                </a:solidFill>
              </a:rPr>
              <a:t>'</a:t>
            </a:r>
            <a:r>
              <a:rPr lang="en-US" sz="1400" b="1" err="1">
                <a:solidFill>
                  <a:schemeClr val="accent5">
                    <a:lumMod val="50000"/>
                  </a:schemeClr>
                </a:solidFill>
              </a:rPr>
              <a:t>ipod</a:t>
            </a:r>
            <a:r>
              <a:rPr lang="en-US" sz="1400" b="1">
                <a:solidFill>
                  <a:schemeClr val="accent5">
                    <a:lumMod val="50000"/>
                  </a:schemeClr>
                </a:solidFill>
              </a:rPr>
              <a:t> representing growth'</a:t>
            </a:r>
            <a:r>
              <a:rPr lang="en-US" sz="1400">
                <a:solidFill>
                  <a:schemeClr val="accent5">
                    <a:lumMod val="50000"/>
                  </a:schemeClr>
                </a:solidFill>
              </a:rPr>
              <a:t>,</a:t>
            </a:r>
            <a:r>
              <a:rPr lang="en-US" sz="1400"/>
              <a:t> </a:t>
            </a:r>
            <a:r>
              <a:rPr lang="en-US" sz="1400" b="1">
                <a:solidFill>
                  <a:schemeClr val="accent5">
                    <a:lumMod val="50000"/>
                  </a:schemeClr>
                </a:solidFill>
              </a:rPr>
              <a:t>'new software feature'</a:t>
            </a:r>
            <a:r>
              <a:rPr lang="en-US" sz="1400"/>
              <a:t>] </a:t>
            </a:r>
            <a:endParaRPr lang="en-US" sz="1400">
              <a:cs typeface="Calibri"/>
            </a:endParaRPr>
          </a:p>
          <a:p>
            <a:endParaRPr lang="en-US" sz="1400">
              <a:cs typeface="Calibri"/>
            </a:endParaRPr>
          </a:p>
          <a:p>
            <a:r>
              <a:rPr lang="en-US" sz="1400" b="1" u="sng"/>
              <a:t>Hardware Development:</a:t>
            </a:r>
            <a:r>
              <a:rPr lang="en-US" sz="1400" b="1"/>
              <a:t> </a:t>
            </a:r>
            <a:r>
              <a:rPr lang="en-US" sz="1400"/>
              <a:t>[ </a:t>
            </a:r>
            <a:r>
              <a:rPr lang="en-US" sz="1400">
                <a:solidFill>
                  <a:schemeClr val="accent5">
                    <a:lumMod val="50000"/>
                  </a:schemeClr>
                </a:solidFill>
              </a:rPr>
              <a:t>'</a:t>
            </a:r>
            <a:r>
              <a:rPr lang="en-US" sz="1400" b="1">
                <a:solidFill>
                  <a:schemeClr val="accent5">
                    <a:lumMod val="50000"/>
                  </a:schemeClr>
                </a:solidFill>
              </a:rPr>
              <a:t>intel-based mac', '</a:t>
            </a:r>
            <a:r>
              <a:rPr lang="en-US" sz="1400" b="1" err="1">
                <a:solidFill>
                  <a:schemeClr val="accent5">
                    <a:lumMod val="50000"/>
                  </a:schemeClr>
                </a:solidFill>
              </a:rPr>
              <a:t>itunes</a:t>
            </a:r>
            <a:r>
              <a:rPr lang="en-US" sz="1400" b="1">
                <a:solidFill>
                  <a:schemeClr val="accent5">
                    <a:lumMod val="50000"/>
                  </a:schemeClr>
                </a:solidFill>
              </a:rPr>
              <a:t> music store</a:t>
            </a:r>
            <a:r>
              <a:rPr lang="en-US" sz="1400">
                <a:solidFill>
                  <a:srgbClr val="000000"/>
                </a:solidFill>
              </a:rPr>
              <a:t>',</a:t>
            </a:r>
            <a:r>
              <a:rPr lang="en-US" sz="1400"/>
              <a:t> 'supply demand balance', 'cash stock based'] </a:t>
            </a:r>
            <a:endParaRPr lang="en-US" sz="1400">
              <a:cs typeface="Calibri"/>
            </a:endParaRPr>
          </a:p>
          <a:p>
            <a:endParaRPr lang="en-US" sz="1400" b="1" u="sng"/>
          </a:p>
          <a:p>
            <a:r>
              <a:rPr lang="en-US" sz="1400" b="1" u="sng"/>
              <a:t>Mobile Phone Innovation:</a:t>
            </a:r>
            <a:r>
              <a:rPr lang="en-US" sz="1400" b="1"/>
              <a:t> </a:t>
            </a:r>
            <a:r>
              <a:rPr lang="en-US" sz="1400"/>
              <a:t>[</a:t>
            </a:r>
            <a:r>
              <a:rPr lang="en-US" sz="1400">
                <a:solidFill>
                  <a:schemeClr val="accent5">
                    <a:lumMod val="50000"/>
                  </a:schemeClr>
                </a:solidFill>
              </a:rPr>
              <a:t> </a:t>
            </a:r>
            <a:r>
              <a:rPr lang="en-US" sz="1400" b="1">
                <a:solidFill>
                  <a:schemeClr val="accent5">
                    <a:lumMod val="50000"/>
                  </a:schemeClr>
                </a:solidFill>
              </a:rPr>
              <a:t>'</a:t>
            </a:r>
            <a:r>
              <a:rPr lang="en-US" sz="1400" b="1" err="1">
                <a:solidFill>
                  <a:schemeClr val="accent5">
                    <a:lumMod val="50000"/>
                  </a:schemeClr>
                </a:solidFill>
              </a:rPr>
              <a:t>iphone</a:t>
            </a:r>
            <a:r>
              <a:rPr lang="en-US" sz="1400" b="1">
                <a:solidFill>
                  <a:schemeClr val="accent5">
                    <a:lumMod val="50000"/>
                  </a:schemeClr>
                </a:solidFill>
              </a:rPr>
              <a:t> apple tv'</a:t>
            </a:r>
            <a:r>
              <a:rPr lang="en-US" sz="1400"/>
              <a:t>, 'published estimate growth', </a:t>
            </a:r>
            <a:r>
              <a:rPr lang="en-US" sz="1400" b="1"/>
              <a:t>'</a:t>
            </a:r>
            <a:r>
              <a:rPr lang="en-US" sz="1400" b="1" err="1">
                <a:solidFill>
                  <a:schemeClr val="accent5">
                    <a:lumMod val="50000"/>
                  </a:schemeClr>
                </a:solidFill>
              </a:rPr>
              <a:t>iphone</a:t>
            </a:r>
            <a:r>
              <a:rPr lang="en-US" sz="1400" b="1">
                <a:solidFill>
                  <a:schemeClr val="accent5">
                    <a:lumMod val="50000"/>
                  </a:schemeClr>
                </a:solidFill>
              </a:rPr>
              <a:t> </a:t>
            </a:r>
            <a:r>
              <a:rPr lang="en-US" sz="1400" b="1" err="1">
                <a:solidFill>
                  <a:schemeClr val="accent5">
                    <a:lumMod val="50000"/>
                  </a:schemeClr>
                </a:solidFill>
              </a:rPr>
              <a:t>ipod</a:t>
            </a:r>
            <a:r>
              <a:rPr lang="en-US" sz="1400" b="1">
                <a:solidFill>
                  <a:schemeClr val="accent5">
                    <a:lumMod val="50000"/>
                  </a:schemeClr>
                </a:solidFill>
              </a:rPr>
              <a:t> touch'</a:t>
            </a:r>
            <a:r>
              <a:rPr lang="en-US" sz="1400"/>
              <a:t>, 'long term marketable', </a:t>
            </a:r>
            <a:r>
              <a:rPr lang="en-US" sz="1400" b="1">
                <a:solidFill>
                  <a:schemeClr val="accent5">
                    <a:lumMod val="50000"/>
                  </a:schemeClr>
                </a:solidFill>
              </a:rPr>
              <a:t>'traditional mp player'</a:t>
            </a:r>
            <a:r>
              <a:rPr lang="en-US" sz="1400" b="1"/>
              <a:t>, </a:t>
            </a:r>
            <a:r>
              <a:rPr lang="en-US" sz="1400" b="1">
                <a:solidFill>
                  <a:schemeClr val="accent5">
                    <a:lumMod val="50000"/>
                  </a:schemeClr>
                </a:solidFill>
              </a:rPr>
              <a:t>'smart phone market'</a:t>
            </a:r>
            <a:r>
              <a:rPr lang="en-US" sz="1400"/>
              <a:t>] </a:t>
            </a:r>
            <a:endParaRPr lang="en-US" sz="1400">
              <a:cs typeface="Calibri"/>
            </a:endParaRPr>
          </a:p>
        </p:txBody>
      </p:sp>
      <p:sp>
        <p:nvSpPr>
          <p:cNvPr id="2754" name="TextBox 2753">
            <a:extLst>
              <a:ext uri="{FF2B5EF4-FFF2-40B4-BE49-F238E27FC236}">
                <a16:creationId xmlns:a16="http://schemas.microsoft.com/office/drawing/2014/main" id="{70A23E6E-C4FD-FC33-B3A7-B95FA6D1DD8B}"/>
              </a:ext>
            </a:extLst>
          </p:cNvPr>
          <p:cNvSpPr txBox="1"/>
          <p:nvPr/>
        </p:nvSpPr>
        <p:spPr>
          <a:xfrm>
            <a:off x="5403302" y="2980339"/>
            <a:ext cx="644842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t>Sales Growth:</a:t>
            </a:r>
            <a:r>
              <a:rPr lang="en-US" sz="1400"/>
              <a:t> [ 'channel inventory reduction', '</a:t>
            </a:r>
            <a:r>
              <a:rPr lang="en-US" sz="1400" err="1"/>
              <a:t>itunes</a:t>
            </a:r>
            <a:r>
              <a:rPr lang="en-US" sz="1400"/>
              <a:t> software service', '</a:t>
            </a:r>
            <a:r>
              <a:rPr lang="en-US" sz="1400" err="1"/>
              <a:t>iphone</a:t>
            </a:r>
            <a:r>
              <a:rPr lang="en-US" sz="1400"/>
              <a:t> </a:t>
            </a:r>
            <a:r>
              <a:rPr lang="en-US" sz="1400" err="1"/>
              <a:t>iphone</a:t>
            </a:r>
            <a:r>
              <a:rPr lang="en-US" sz="1400"/>
              <a:t> plus', </a:t>
            </a:r>
            <a:r>
              <a:rPr lang="en-US" sz="1400" b="1">
                <a:solidFill>
                  <a:schemeClr val="accent6">
                    <a:lumMod val="50000"/>
                  </a:schemeClr>
                </a:solidFill>
              </a:rPr>
              <a:t>'strong double digit', 'seven-week target'</a:t>
            </a:r>
            <a:r>
              <a:rPr lang="en-US" sz="1400" b="1">
                <a:solidFill>
                  <a:schemeClr val="accent5">
                    <a:lumMod val="50000"/>
                  </a:schemeClr>
                </a:solidFill>
              </a:rPr>
              <a:t>,</a:t>
            </a:r>
            <a:r>
              <a:rPr lang="en-US" sz="1400"/>
              <a:t> 'sold million </a:t>
            </a:r>
            <a:r>
              <a:rPr lang="en-US" sz="1400" err="1"/>
              <a:t>iphones</a:t>
            </a:r>
            <a:r>
              <a:rPr lang="en-US" sz="1400"/>
              <a:t>', 'satisfaction rate </a:t>
            </a:r>
            <a:r>
              <a:rPr lang="en-US" sz="1400" err="1"/>
              <a:t>ipad</a:t>
            </a:r>
            <a:r>
              <a:rPr lang="en-US" sz="1400"/>
              <a:t>', 'time quarterly record', </a:t>
            </a:r>
            <a:r>
              <a:rPr lang="en-US" sz="1400" b="1">
                <a:solidFill>
                  <a:schemeClr val="accent6">
                    <a:lumMod val="50000"/>
                  </a:schemeClr>
                </a:solidFill>
              </a:rPr>
              <a:t>'outside united-states'</a:t>
            </a:r>
            <a:r>
              <a:rPr lang="en-US" sz="1400"/>
              <a:t>] </a:t>
            </a:r>
            <a:endParaRPr lang="en-US" sz="1400">
              <a:cs typeface="Calibri"/>
            </a:endParaRPr>
          </a:p>
          <a:p>
            <a:endParaRPr lang="en-US" sz="1400">
              <a:cs typeface="Calibri"/>
            </a:endParaRPr>
          </a:p>
          <a:p>
            <a:r>
              <a:rPr lang="en-US" sz="1400" b="1" u="sng"/>
              <a:t>Revenue Generation:</a:t>
            </a:r>
            <a:r>
              <a:rPr lang="en-US" sz="1400"/>
              <a:t> [</a:t>
            </a:r>
            <a:r>
              <a:rPr lang="en-US" sz="1400" b="1">
                <a:solidFill>
                  <a:schemeClr val="accent6">
                    <a:lumMod val="50000"/>
                  </a:schemeClr>
                </a:solidFill>
              </a:rPr>
              <a:t>'double digit growth'</a:t>
            </a:r>
            <a:r>
              <a:rPr lang="en-US" sz="1400"/>
              <a:t>, 'supply demand balance', '</a:t>
            </a:r>
            <a:r>
              <a:rPr lang="en-US" sz="1400" err="1"/>
              <a:t>iphone</a:t>
            </a:r>
            <a:r>
              <a:rPr lang="en-US" sz="1400"/>
              <a:t> channel inventory', </a:t>
            </a:r>
            <a:r>
              <a:rPr lang="en-US" sz="1400">
                <a:solidFill>
                  <a:schemeClr val="accent6">
                    <a:lumMod val="50000"/>
                  </a:schemeClr>
                </a:solidFill>
              </a:rPr>
              <a:t>'growth geographic segment'</a:t>
            </a:r>
            <a:r>
              <a:rPr lang="en-US" sz="1400"/>
              <a:t>,</a:t>
            </a:r>
            <a:r>
              <a:rPr lang="en-US" sz="1400" b="1">
                <a:solidFill>
                  <a:schemeClr val="accent6">
                    <a:lumMod val="50000"/>
                  </a:schemeClr>
                </a:solidFill>
              </a:rPr>
              <a:t> 'cash flow operation',</a:t>
            </a:r>
            <a:r>
              <a:rPr lang="en-US" sz="1400"/>
              <a:t> 'new product pipeline', 'new time record'] </a:t>
            </a:r>
            <a:endParaRPr lang="en-US" sz="1400">
              <a:cs typeface="Calibri"/>
            </a:endParaRPr>
          </a:p>
          <a:p>
            <a:endParaRPr lang="en-US" sz="1400">
              <a:cs typeface="Calibri"/>
            </a:endParaRPr>
          </a:p>
          <a:p>
            <a:r>
              <a:rPr lang="en-US" sz="1400" b="1" u="sng"/>
              <a:t>Increase in Profit Margin:</a:t>
            </a:r>
            <a:r>
              <a:rPr lang="en-US" sz="1400"/>
              <a:t> ['wearable home accessory', '</a:t>
            </a:r>
            <a:r>
              <a:rPr lang="en-US" sz="1400" b="1">
                <a:solidFill>
                  <a:schemeClr val="accent6">
                    <a:lumMod val="50000"/>
                  </a:schemeClr>
                </a:solidFill>
              </a:rPr>
              <a:t>set </a:t>
            </a:r>
            <a:r>
              <a:rPr lang="en-US" sz="1400" b="1" err="1">
                <a:solidFill>
                  <a:schemeClr val="accent6">
                    <a:lumMod val="50000"/>
                  </a:schemeClr>
                </a:solidFill>
              </a:rPr>
              <a:t>june</a:t>
            </a:r>
            <a:r>
              <a:rPr lang="en-US" sz="1400" b="1">
                <a:solidFill>
                  <a:schemeClr val="accent6">
                    <a:lumMod val="50000"/>
                  </a:schemeClr>
                </a:solidFill>
              </a:rPr>
              <a:t> record'</a:t>
            </a:r>
            <a:r>
              <a:rPr lang="en-US" sz="1400"/>
              <a:t>, </a:t>
            </a:r>
            <a:r>
              <a:rPr lang="en-US" sz="1400" b="1">
                <a:solidFill>
                  <a:schemeClr val="accent6">
                    <a:lumMod val="50000"/>
                  </a:schemeClr>
                </a:solidFill>
              </a:rPr>
              <a:t>'service gross margin'</a:t>
            </a:r>
            <a:r>
              <a:rPr lang="en-US" sz="1400"/>
              <a:t>, '</a:t>
            </a:r>
            <a:r>
              <a:rPr lang="en-US" sz="1400" b="1">
                <a:solidFill>
                  <a:schemeClr val="accent6">
                    <a:lumMod val="50000"/>
                  </a:schemeClr>
                </a:solidFill>
              </a:rPr>
              <a:t>product gross margin'</a:t>
            </a:r>
            <a:r>
              <a:rPr lang="en-US" sz="1400"/>
              <a:t>, 'double digit geographic', 'million paid subscription']</a:t>
            </a:r>
            <a:endParaRPr lang="en-US" sz="1400">
              <a:cs typeface="Calibri"/>
            </a:endParaRPr>
          </a:p>
        </p:txBody>
      </p:sp>
      <p:sp>
        <p:nvSpPr>
          <p:cNvPr id="5306" name="Isosceles Triangle 5305">
            <a:extLst>
              <a:ext uri="{FF2B5EF4-FFF2-40B4-BE49-F238E27FC236}">
                <a16:creationId xmlns:a16="http://schemas.microsoft.com/office/drawing/2014/main" id="{A6DD7F34-41C9-0C8C-2EF7-0C2A0FFEE8AD}"/>
              </a:ext>
            </a:extLst>
          </p:cNvPr>
          <p:cNvSpPr/>
          <p:nvPr/>
        </p:nvSpPr>
        <p:spPr>
          <a:xfrm rot="10800000">
            <a:off x="2056177" y="5229881"/>
            <a:ext cx="1070740" cy="256190"/>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12" name="Group 5311">
            <a:extLst>
              <a:ext uri="{FF2B5EF4-FFF2-40B4-BE49-F238E27FC236}">
                <a16:creationId xmlns:a16="http://schemas.microsoft.com/office/drawing/2014/main" id="{8413C1AF-804E-B20B-C2D7-EBB2AC0ADBF9}"/>
              </a:ext>
            </a:extLst>
          </p:cNvPr>
          <p:cNvGrpSpPr/>
          <p:nvPr/>
        </p:nvGrpSpPr>
        <p:grpSpPr>
          <a:xfrm>
            <a:off x="217763" y="5604313"/>
            <a:ext cx="4644255" cy="991912"/>
            <a:chOff x="336003" y="5709416"/>
            <a:chExt cx="4355222" cy="978775"/>
          </a:xfrm>
        </p:grpSpPr>
        <p:sp>
          <p:nvSpPr>
            <p:cNvPr id="5310" name="Rectangle 5309">
              <a:extLst>
                <a:ext uri="{FF2B5EF4-FFF2-40B4-BE49-F238E27FC236}">
                  <a16:creationId xmlns:a16="http://schemas.microsoft.com/office/drawing/2014/main" id="{CE67E030-4F58-A0D8-B8D0-026D9AD1B3EB}"/>
                </a:ext>
              </a:extLst>
            </p:cNvPr>
            <p:cNvSpPr/>
            <p:nvPr/>
          </p:nvSpPr>
          <p:spPr>
            <a:xfrm>
              <a:off x="336003" y="5709416"/>
              <a:ext cx="4315808" cy="913086"/>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1" name="Rectangle 5310">
              <a:extLst>
                <a:ext uri="{FF2B5EF4-FFF2-40B4-BE49-F238E27FC236}">
                  <a16:creationId xmlns:a16="http://schemas.microsoft.com/office/drawing/2014/main" id="{8AD869AB-27BF-1EAC-EC64-F0125D30D406}"/>
                </a:ext>
              </a:extLst>
            </p:cNvPr>
            <p:cNvSpPr/>
            <p:nvPr/>
          </p:nvSpPr>
          <p:spPr>
            <a:xfrm>
              <a:off x="375417" y="5775105"/>
              <a:ext cx="4315808" cy="913086"/>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accent5">
                      <a:lumMod val="50000"/>
                    </a:schemeClr>
                  </a:solidFill>
                  <a:cs typeface="Calibri"/>
                </a:rPr>
                <a:t>Under Steve Job's leadership, the company was very </a:t>
              </a:r>
              <a:r>
                <a:rPr lang="en-US" b="1" i="1">
                  <a:solidFill>
                    <a:schemeClr val="accent5">
                      <a:lumMod val="50000"/>
                    </a:schemeClr>
                  </a:solidFill>
                  <a:cs typeface="Calibri"/>
                </a:rPr>
                <a:t>product/innovation focused</a:t>
              </a:r>
            </a:p>
          </p:txBody>
        </p:sp>
      </p:grpSp>
      <p:grpSp>
        <p:nvGrpSpPr>
          <p:cNvPr id="5383" name="Group 5382">
            <a:extLst>
              <a:ext uri="{FF2B5EF4-FFF2-40B4-BE49-F238E27FC236}">
                <a16:creationId xmlns:a16="http://schemas.microsoft.com/office/drawing/2014/main" id="{A2DE4887-D92C-870F-3471-CF89F3E9C6C9}"/>
              </a:ext>
            </a:extLst>
          </p:cNvPr>
          <p:cNvGrpSpPr/>
          <p:nvPr/>
        </p:nvGrpSpPr>
        <p:grpSpPr>
          <a:xfrm>
            <a:off x="5788245" y="5604313"/>
            <a:ext cx="5669013" cy="991912"/>
            <a:chOff x="336003" y="5709416"/>
            <a:chExt cx="4355222" cy="978775"/>
          </a:xfrm>
        </p:grpSpPr>
        <p:sp>
          <p:nvSpPr>
            <p:cNvPr id="5384" name="Rectangle 5383">
              <a:extLst>
                <a:ext uri="{FF2B5EF4-FFF2-40B4-BE49-F238E27FC236}">
                  <a16:creationId xmlns:a16="http://schemas.microsoft.com/office/drawing/2014/main" id="{D2AC2BD6-C253-D4B0-4945-A1B5FD0AE9F7}"/>
                </a:ext>
              </a:extLst>
            </p:cNvPr>
            <p:cNvSpPr/>
            <p:nvPr/>
          </p:nvSpPr>
          <p:spPr>
            <a:xfrm>
              <a:off x="336003" y="5709416"/>
              <a:ext cx="4315808" cy="913086"/>
            </a:xfrm>
            <a:prstGeom prst="rect">
              <a:avLst/>
            </a:prstGeom>
            <a:solidFill>
              <a:schemeClr val="accent6">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5" name="Rectangle 5384">
              <a:extLst>
                <a:ext uri="{FF2B5EF4-FFF2-40B4-BE49-F238E27FC236}">
                  <a16:creationId xmlns:a16="http://schemas.microsoft.com/office/drawing/2014/main" id="{063069FF-E5F9-B54F-CFF6-C9AA7DAA93B3}"/>
                </a:ext>
              </a:extLst>
            </p:cNvPr>
            <p:cNvSpPr/>
            <p:nvPr/>
          </p:nvSpPr>
          <p:spPr>
            <a:xfrm>
              <a:off x="375417" y="5775105"/>
              <a:ext cx="4315808" cy="913086"/>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cs typeface="Calibri"/>
                </a:rPr>
                <a:t>Under Tim Cook's leadership, the company was focused on </a:t>
              </a:r>
              <a:r>
                <a:rPr lang="en-US" b="1">
                  <a:solidFill>
                    <a:schemeClr val="accent6">
                      <a:lumMod val="50000"/>
                    </a:schemeClr>
                  </a:solidFill>
                  <a:cs typeface="Calibri"/>
                </a:rPr>
                <a:t>both product and growth/business</a:t>
              </a:r>
            </a:p>
          </p:txBody>
        </p:sp>
      </p:grpSp>
      <p:sp>
        <p:nvSpPr>
          <p:cNvPr id="5388" name="Isosceles Triangle 5387">
            <a:extLst>
              <a:ext uri="{FF2B5EF4-FFF2-40B4-BE49-F238E27FC236}">
                <a16:creationId xmlns:a16="http://schemas.microsoft.com/office/drawing/2014/main" id="{717ABEC2-D438-BED7-2BF9-EA8C65BD6426}"/>
              </a:ext>
            </a:extLst>
          </p:cNvPr>
          <p:cNvSpPr/>
          <p:nvPr/>
        </p:nvSpPr>
        <p:spPr>
          <a:xfrm rot="10800000">
            <a:off x="8086487" y="5229881"/>
            <a:ext cx="1070740" cy="256190"/>
          </a:xfrm>
          <a:prstGeom prs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82" name="Title 7">
            <a:extLst>
              <a:ext uri="{FF2B5EF4-FFF2-40B4-BE49-F238E27FC236}">
                <a16:creationId xmlns:a16="http://schemas.microsoft.com/office/drawing/2014/main" id="{D37A662D-DEA9-0179-9118-7AB2A10C1BB2}"/>
              </a:ext>
            </a:extLst>
          </p:cNvPr>
          <p:cNvSpPr txBox="1">
            <a:spLocks/>
          </p:cNvSpPr>
          <p:nvPr/>
        </p:nvSpPr>
        <p:spPr>
          <a:xfrm>
            <a:off x="350485" y="224776"/>
            <a:ext cx="11268243"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Calibri"/>
                <a:ea typeface="+mj-lt"/>
                <a:cs typeface="+mj-lt"/>
              </a:rPr>
              <a:t>Topic Modelling - Latent Dirichlet Allocation (Apple) </a:t>
            </a:r>
          </a:p>
        </p:txBody>
      </p:sp>
      <p:pic>
        <p:nvPicPr>
          <p:cNvPr id="12915" name="Picture 5" descr="Icon&#10;&#10;Description automatically generated">
            <a:extLst>
              <a:ext uri="{FF2B5EF4-FFF2-40B4-BE49-F238E27FC236}">
                <a16:creationId xmlns:a16="http://schemas.microsoft.com/office/drawing/2014/main" id="{EF2F9CA4-63AA-477B-B99A-41CB548D6FC0}"/>
              </a:ext>
            </a:extLst>
          </p:cNvPr>
          <p:cNvPicPr>
            <a:picLocks noChangeAspect="1"/>
          </p:cNvPicPr>
          <p:nvPr/>
        </p:nvPicPr>
        <p:blipFill rotWithShape="1">
          <a:blip r:embed="rId7"/>
          <a:srcRect l="22684" t="-1739" r="24155" b="870"/>
          <a:stretch/>
        </p:blipFill>
        <p:spPr>
          <a:xfrm>
            <a:off x="11461179" y="35950"/>
            <a:ext cx="667424" cy="700401"/>
          </a:xfrm>
          <a:prstGeom prst="rect">
            <a:avLst/>
          </a:prstGeom>
        </p:spPr>
      </p:pic>
    </p:spTree>
    <p:extLst>
      <p:ext uri="{BB962C8B-B14F-4D97-AF65-F5344CB8AC3E}">
        <p14:creationId xmlns:p14="http://schemas.microsoft.com/office/powerpoint/2010/main" val="8202540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6</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Business Strategy Analysis Using Quarterly Earnings Calls</vt:lpstr>
      <vt:lpstr>What's the Big Question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Insights/Takeaways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2022-10-18T02:01:57Z</dcterms:created>
  <dcterms:modified xsi:type="dcterms:W3CDTF">2022-10-18T21:45:41Z</dcterms:modified>
</cp:coreProperties>
</file>